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6" r:id="rId3"/>
  </p:sldMasterIdLst>
  <p:notesMasterIdLst>
    <p:notesMasterId r:id="rId20"/>
  </p:notesMasterIdLst>
  <p:sldIdLst>
    <p:sldId id="256" r:id="rId4"/>
    <p:sldId id="281" r:id="rId5"/>
    <p:sldId id="282" r:id="rId6"/>
    <p:sldId id="286" r:id="rId7"/>
    <p:sldId id="288" r:id="rId8"/>
    <p:sldId id="283" r:id="rId9"/>
    <p:sldId id="284" r:id="rId10"/>
    <p:sldId id="296" r:id="rId11"/>
    <p:sldId id="285" r:id="rId12"/>
    <p:sldId id="309" r:id="rId13"/>
    <p:sldId id="307" r:id="rId14"/>
    <p:sldId id="300" r:id="rId15"/>
    <p:sldId id="302" r:id="rId16"/>
    <p:sldId id="304" r:id="rId17"/>
    <p:sldId id="298" r:id="rId18"/>
    <p:sldId id="289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shov Vladisla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7554" autoAdjust="0"/>
  </p:normalViewPr>
  <p:slideViewPr>
    <p:cSldViewPr snapToGrid="0">
      <p:cViewPr>
        <p:scale>
          <a:sx n="60" d="100"/>
          <a:sy n="60" d="100"/>
        </p:scale>
        <p:origin x="-1716" y="-73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4E8D2-E668-48FE-B739-AB1213B35141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3" csCatId="colorful" phldr="1"/>
      <dgm:spPr/>
    </dgm:pt>
    <dgm:pt modelId="{2AF3421B-5999-4EB1-9ABC-97C989564CAE}">
      <dgm:prSet phldrT="[Текст]" custT="1"/>
      <dgm:spPr/>
      <dgm:t>
        <a:bodyPr/>
        <a:lstStyle/>
        <a:p>
          <a:r>
            <a:rPr lang="ru-RU" sz="1800" smtClean="0">
              <a:latin typeface="Arial"/>
            </a:rPr>
            <a:t>Потребности </a:t>
          </a:r>
          <a:r>
            <a:rPr lang="ru-RU" sz="1800" dirty="0" smtClean="0">
              <a:latin typeface="Arial"/>
            </a:rPr>
            <a:t>интеграции АСУТП в единую корпоративную систему:</a:t>
          </a:r>
          <a:endParaRPr lang="ru-RU" sz="1800" dirty="0"/>
        </a:p>
      </dgm:t>
    </dgm:pt>
    <dgm:pt modelId="{345B0786-693A-4A4C-892F-01D8345FE13F}" type="parTrans" cxnId="{A8A40373-4310-4217-8C54-E6B0B840A218}">
      <dgm:prSet/>
      <dgm:spPr/>
      <dgm:t>
        <a:bodyPr/>
        <a:lstStyle/>
        <a:p>
          <a:endParaRPr lang="ru-RU"/>
        </a:p>
      </dgm:t>
    </dgm:pt>
    <dgm:pt modelId="{FBD64DAB-1826-4510-90BB-70EAC85C0A73}" type="sibTrans" cxnId="{A8A40373-4310-4217-8C54-E6B0B840A218}">
      <dgm:prSet/>
      <dgm:spPr/>
      <dgm:t>
        <a:bodyPr/>
        <a:lstStyle/>
        <a:p>
          <a:endParaRPr lang="ru-RU"/>
        </a:p>
      </dgm:t>
    </dgm:pt>
    <dgm:pt modelId="{BE372C21-4645-4F79-892D-5BC317EF661A}">
      <dgm:prSet custT="1"/>
      <dgm:spPr/>
      <dgm:t>
        <a:bodyPr/>
        <a:lstStyle/>
        <a:p>
          <a:r>
            <a:rPr lang="ru-RU" sz="1200" dirty="0" smtClean="0">
              <a:latin typeface="Arial"/>
            </a:rPr>
            <a:t>сбор исторических данных и мониторинг состояния АСУТП,</a:t>
          </a:r>
        </a:p>
      </dgm:t>
    </dgm:pt>
    <dgm:pt modelId="{C17A3F51-F369-45BF-A365-370F8C4118A5}" type="parTrans" cxnId="{35D85BFB-9419-499C-8340-F69C00849E04}">
      <dgm:prSet/>
      <dgm:spPr/>
      <dgm:t>
        <a:bodyPr/>
        <a:lstStyle/>
        <a:p>
          <a:endParaRPr lang="ru-RU"/>
        </a:p>
      </dgm:t>
    </dgm:pt>
    <dgm:pt modelId="{D7C771AF-11BB-468F-BAEA-3AE8A5071E94}" type="sibTrans" cxnId="{35D85BFB-9419-499C-8340-F69C00849E04}">
      <dgm:prSet/>
      <dgm:spPr/>
      <dgm:t>
        <a:bodyPr/>
        <a:lstStyle/>
        <a:p>
          <a:endParaRPr lang="ru-RU"/>
        </a:p>
      </dgm:t>
    </dgm:pt>
    <dgm:pt modelId="{1141FAEE-8F3F-45D7-8873-F6FE057FD4E6}">
      <dgm:prSet custT="1"/>
      <dgm:spPr/>
      <dgm:t>
        <a:bodyPr/>
        <a:lstStyle/>
        <a:p>
          <a:r>
            <a:rPr lang="ru-RU" sz="1200" dirty="0" smtClean="0">
              <a:latin typeface="Arial"/>
            </a:rPr>
            <a:t>создание центров управления производством уровня завода</a:t>
          </a:r>
        </a:p>
      </dgm:t>
    </dgm:pt>
    <dgm:pt modelId="{617598AA-31DA-4B5D-8A07-2BFD77CC1D19}" type="parTrans" cxnId="{FEDAF1F7-CB61-44EE-AF5C-AC44648C7D5B}">
      <dgm:prSet/>
      <dgm:spPr/>
      <dgm:t>
        <a:bodyPr/>
        <a:lstStyle/>
        <a:p>
          <a:endParaRPr lang="ru-RU"/>
        </a:p>
      </dgm:t>
    </dgm:pt>
    <dgm:pt modelId="{6BF39864-B3D2-4E15-84E7-7952C2D48532}" type="sibTrans" cxnId="{FEDAF1F7-CB61-44EE-AF5C-AC44648C7D5B}">
      <dgm:prSet/>
      <dgm:spPr/>
      <dgm:t>
        <a:bodyPr/>
        <a:lstStyle/>
        <a:p>
          <a:endParaRPr lang="ru-RU"/>
        </a:p>
      </dgm:t>
    </dgm:pt>
    <dgm:pt modelId="{54F62C9A-58B2-410F-BE9F-FD71375A3151}">
      <dgm:prSet custT="1"/>
      <dgm:spPr/>
      <dgm:t>
        <a:bodyPr/>
        <a:lstStyle/>
        <a:p>
          <a:r>
            <a:rPr lang="ru-RU" sz="1800" dirty="0" smtClean="0">
              <a:latin typeface="Arial"/>
              <a:ea typeface="+mj-ea"/>
              <a:cs typeface="Arial" panose="020B0604020202020204" pitchFamily="34" charset="0"/>
            </a:rPr>
            <a:t>Обслуживание передаётся на </a:t>
          </a:r>
          <a:r>
            <a:rPr lang="ru-RU" sz="1800" dirty="0" err="1" smtClean="0">
              <a:latin typeface="Arial"/>
              <a:ea typeface="+mj-ea"/>
              <a:cs typeface="Arial" panose="020B0604020202020204" pitchFamily="34" charset="0"/>
            </a:rPr>
            <a:t>инсорс</a:t>
          </a:r>
          <a:r>
            <a:rPr lang="en-US" sz="1800" dirty="0" smtClean="0">
              <a:latin typeface="Arial"/>
              <a:ea typeface="+mj-ea"/>
              <a:cs typeface="Arial" panose="020B0604020202020204" pitchFamily="34" charset="0"/>
            </a:rPr>
            <a:t>/</a:t>
          </a:r>
          <a:r>
            <a:rPr lang="ru-RU" sz="1800" dirty="0" err="1" smtClean="0">
              <a:latin typeface="Arial"/>
              <a:ea typeface="+mj-ea"/>
              <a:cs typeface="Arial" panose="020B0604020202020204" pitchFamily="34" charset="0"/>
            </a:rPr>
            <a:t>аутсорс</a:t>
          </a:r>
          <a:r>
            <a:rPr lang="ru-RU" sz="1800" dirty="0" smtClean="0">
              <a:latin typeface="Arial"/>
              <a:ea typeface="+mj-ea"/>
              <a:cs typeface="Arial" panose="020B0604020202020204" pitchFamily="34" charset="0"/>
            </a:rPr>
            <a:t>, в том числе удалённо через </a:t>
          </a:r>
          <a:r>
            <a:rPr lang="en-US" sz="1800" dirty="0" smtClean="0">
              <a:latin typeface="Arial"/>
              <a:ea typeface="+mj-ea"/>
              <a:cs typeface="Arial" panose="020B0604020202020204" pitchFamily="34" charset="0"/>
            </a:rPr>
            <a:t>Internet</a:t>
          </a:r>
          <a:endParaRPr lang="ru-RU" sz="1800" dirty="0" smtClean="0">
            <a:latin typeface="Arial"/>
          </a:endParaRPr>
        </a:p>
      </dgm:t>
    </dgm:pt>
    <dgm:pt modelId="{E32742E5-58A7-45D7-BDCF-6D421FF024A6}" type="parTrans" cxnId="{4206E400-4230-4C83-A41D-1B6D36E8FF6A}">
      <dgm:prSet/>
      <dgm:spPr/>
      <dgm:t>
        <a:bodyPr/>
        <a:lstStyle/>
        <a:p>
          <a:endParaRPr lang="ru-RU"/>
        </a:p>
      </dgm:t>
    </dgm:pt>
    <dgm:pt modelId="{B9CFFF58-3DB1-44B6-9734-866489CA6577}" type="sibTrans" cxnId="{4206E400-4230-4C83-A41D-1B6D36E8FF6A}">
      <dgm:prSet/>
      <dgm:spPr/>
      <dgm:t>
        <a:bodyPr/>
        <a:lstStyle/>
        <a:p>
          <a:endParaRPr lang="ru-RU"/>
        </a:p>
      </dgm:t>
    </dgm:pt>
    <dgm:pt modelId="{CE25ABEC-3990-4E1D-9321-15D4CEB18ADF}">
      <dgm:prSet custT="1"/>
      <dgm:spPr/>
      <dgm:t>
        <a:bodyPr/>
        <a:lstStyle/>
        <a:p>
          <a:r>
            <a:rPr lang="ru-RU" altLang="ru-RU" sz="2000" dirty="0" smtClean="0">
              <a:latin typeface="Arial" charset="0"/>
              <a:cs typeface="Arial" charset="0"/>
            </a:rPr>
            <a:t>Переход на использование стандартных протоколов на базе </a:t>
          </a:r>
          <a:r>
            <a:rPr lang="en-US" altLang="ru-RU" sz="2000" dirty="0" smtClean="0">
              <a:latin typeface="Arial" charset="0"/>
              <a:cs typeface="Arial" charset="0"/>
            </a:rPr>
            <a:t>Ethernet</a:t>
          </a:r>
          <a:r>
            <a:rPr lang="ru-RU" altLang="ru-RU" sz="2000" dirty="0" smtClean="0">
              <a:latin typeface="Arial" charset="0"/>
              <a:cs typeface="Arial" charset="0"/>
            </a:rPr>
            <a:t> на «низком» уровне</a:t>
          </a:r>
          <a:endParaRPr lang="ru-RU" sz="2000" dirty="0" smtClean="0">
            <a:latin typeface="Arial"/>
            <a:ea typeface="+mj-ea"/>
            <a:cs typeface="Arial" panose="020B0604020202020204" pitchFamily="34" charset="0"/>
          </a:endParaRPr>
        </a:p>
      </dgm:t>
    </dgm:pt>
    <dgm:pt modelId="{27903F22-23AB-4515-A88B-5336A8AFC46D}" type="parTrans" cxnId="{15B26093-AB4E-460C-A290-41C7025B6C77}">
      <dgm:prSet/>
      <dgm:spPr/>
      <dgm:t>
        <a:bodyPr/>
        <a:lstStyle/>
        <a:p>
          <a:endParaRPr lang="ru-RU"/>
        </a:p>
      </dgm:t>
    </dgm:pt>
    <dgm:pt modelId="{D9D31F3D-FF61-4290-AB29-CEEEF8C2B571}" type="sibTrans" cxnId="{15B26093-AB4E-460C-A290-41C7025B6C77}">
      <dgm:prSet/>
      <dgm:spPr/>
      <dgm:t>
        <a:bodyPr/>
        <a:lstStyle/>
        <a:p>
          <a:endParaRPr lang="ru-RU"/>
        </a:p>
      </dgm:t>
    </dgm:pt>
    <dgm:pt modelId="{A3516077-9B1B-4630-85C9-077C3F90E6C2}">
      <dgm:prSet custT="1"/>
      <dgm:spPr/>
      <dgm:t>
        <a:bodyPr/>
        <a:lstStyle/>
        <a:p>
          <a:r>
            <a:rPr lang="ru-RU" sz="2000" dirty="0" smtClean="0">
              <a:latin typeface="Arial"/>
            </a:rPr>
            <a:t>Развитие полевого уровня АСУТП:</a:t>
          </a:r>
          <a:endParaRPr lang="ru-RU" altLang="ru-RU" sz="2000" dirty="0" smtClean="0">
            <a:latin typeface="Arial" charset="0"/>
            <a:cs typeface="Arial" charset="0"/>
          </a:endParaRPr>
        </a:p>
      </dgm:t>
    </dgm:pt>
    <dgm:pt modelId="{78984FD3-6C5B-450C-A743-05EBAA81CB23}" type="parTrans" cxnId="{59D3681D-8E56-475B-B4F6-257B8FA7F3FB}">
      <dgm:prSet/>
      <dgm:spPr/>
      <dgm:t>
        <a:bodyPr/>
        <a:lstStyle/>
        <a:p>
          <a:endParaRPr lang="ru-RU"/>
        </a:p>
      </dgm:t>
    </dgm:pt>
    <dgm:pt modelId="{BB3ABC4E-760E-4C1C-A4CB-8BAB4EED6ED6}" type="sibTrans" cxnId="{59D3681D-8E56-475B-B4F6-257B8FA7F3FB}">
      <dgm:prSet/>
      <dgm:spPr/>
      <dgm:t>
        <a:bodyPr/>
        <a:lstStyle/>
        <a:p>
          <a:endParaRPr lang="ru-RU"/>
        </a:p>
      </dgm:t>
    </dgm:pt>
    <dgm:pt modelId="{177039EE-98D0-4FCE-9C50-E2085B6E22CF}">
      <dgm:prSet custT="1"/>
      <dgm:spPr/>
      <dgm:t>
        <a:bodyPr/>
        <a:lstStyle/>
        <a:p>
          <a:r>
            <a:rPr lang="ru-RU" sz="1600" dirty="0" smtClean="0">
              <a:latin typeface="Arial"/>
            </a:rPr>
            <a:t>повышение «интеллекта» полевых устройств,</a:t>
          </a:r>
        </a:p>
      </dgm:t>
    </dgm:pt>
    <dgm:pt modelId="{EA08150E-EE9F-489F-894A-0189FDA86E27}" type="parTrans" cxnId="{F2EB5AF8-1385-4BFE-AA5A-09474D4F56D7}">
      <dgm:prSet/>
      <dgm:spPr/>
      <dgm:t>
        <a:bodyPr/>
        <a:lstStyle/>
        <a:p>
          <a:endParaRPr lang="ru-RU"/>
        </a:p>
      </dgm:t>
    </dgm:pt>
    <dgm:pt modelId="{DF8AF785-3800-4D17-A204-A0AAB4DDF163}" type="sibTrans" cxnId="{F2EB5AF8-1385-4BFE-AA5A-09474D4F56D7}">
      <dgm:prSet/>
      <dgm:spPr/>
      <dgm:t>
        <a:bodyPr/>
        <a:lstStyle/>
        <a:p>
          <a:endParaRPr lang="ru-RU"/>
        </a:p>
      </dgm:t>
    </dgm:pt>
    <dgm:pt modelId="{5FCB6896-7230-44EF-8AE7-0E9AC0BF42E5}">
      <dgm:prSet custT="1"/>
      <dgm:spPr/>
      <dgm:t>
        <a:bodyPr/>
        <a:lstStyle/>
        <a:p>
          <a:r>
            <a:rPr lang="ru-RU" sz="1600" dirty="0" smtClean="0">
              <a:latin typeface="Arial"/>
            </a:rPr>
            <a:t>использование радиоканала на полевом уровне</a:t>
          </a:r>
          <a:endParaRPr lang="ru-RU" altLang="ru-RU" sz="1600" dirty="0" smtClean="0">
            <a:latin typeface="Arial" charset="0"/>
            <a:cs typeface="Arial" charset="0"/>
          </a:endParaRPr>
        </a:p>
      </dgm:t>
    </dgm:pt>
    <dgm:pt modelId="{868ED0BB-0996-4206-9711-E157EC51D39E}" type="parTrans" cxnId="{91DDBD63-78A8-4B36-B716-61CE3B65B665}">
      <dgm:prSet/>
      <dgm:spPr/>
      <dgm:t>
        <a:bodyPr/>
        <a:lstStyle/>
        <a:p>
          <a:endParaRPr lang="ru-RU"/>
        </a:p>
      </dgm:t>
    </dgm:pt>
    <dgm:pt modelId="{B9F2CAA2-ED6F-4CAE-94A4-F9308C410EAB}" type="sibTrans" cxnId="{91DDBD63-78A8-4B36-B716-61CE3B65B665}">
      <dgm:prSet/>
      <dgm:spPr/>
      <dgm:t>
        <a:bodyPr/>
        <a:lstStyle/>
        <a:p>
          <a:endParaRPr lang="ru-RU"/>
        </a:p>
      </dgm:t>
    </dgm:pt>
    <dgm:pt modelId="{156EEA0E-DDB9-4304-BCCC-634F1002819D}">
      <dgm:prSet custT="1"/>
      <dgm:spPr/>
      <dgm:t>
        <a:bodyPr/>
        <a:lstStyle/>
        <a:p>
          <a:endParaRPr lang="ru-RU" altLang="ru-RU" sz="1600" dirty="0" smtClean="0">
            <a:latin typeface="Arial" charset="0"/>
            <a:cs typeface="Arial" charset="0"/>
          </a:endParaRPr>
        </a:p>
      </dgm:t>
    </dgm:pt>
    <dgm:pt modelId="{0C85546E-F473-480E-8DDE-775A473E349D}" type="parTrans" cxnId="{5FB5DE36-0C5E-47D8-8825-7EA8535C4AF4}">
      <dgm:prSet/>
      <dgm:spPr/>
      <dgm:t>
        <a:bodyPr/>
        <a:lstStyle/>
        <a:p>
          <a:endParaRPr lang="ru-RU"/>
        </a:p>
      </dgm:t>
    </dgm:pt>
    <dgm:pt modelId="{E4E55B47-D555-4A81-8379-4C193F76B593}" type="sibTrans" cxnId="{5FB5DE36-0C5E-47D8-8825-7EA8535C4AF4}">
      <dgm:prSet/>
      <dgm:spPr/>
      <dgm:t>
        <a:bodyPr/>
        <a:lstStyle/>
        <a:p>
          <a:endParaRPr lang="ru-RU"/>
        </a:p>
      </dgm:t>
    </dgm:pt>
    <dgm:pt modelId="{83545CE5-AC3F-4102-A289-794B83F5600F}" type="pres">
      <dgm:prSet presAssocID="{7344E8D2-E668-48FE-B739-AB1213B35141}" presName="Name0" presStyleCnt="0">
        <dgm:presLayoutVars>
          <dgm:chMax val="7"/>
          <dgm:dir/>
          <dgm:resizeHandles val="exact"/>
        </dgm:presLayoutVars>
      </dgm:prSet>
      <dgm:spPr/>
    </dgm:pt>
    <dgm:pt modelId="{89D00314-8434-4765-A517-E1C4DFFF1E8D}" type="pres">
      <dgm:prSet presAssocID="{7344E8D2-E668-48FE-B739-AB1213B35141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B60EE-598B-4B9F-A519-AC6AB77D274B}" type="pres">
      <dgm:prSet presAssocID="{7344E8D2-E668-48FE-B739-AB1213B35141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F7E68-7EE0-4330-99F0-6FAC7E8D2922}" type="pres">
      <dgm:prSet presAssocID="{7344E8D2-E668-48FE-B739-AB1213B35141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2CFA0-462A-4A3C-A5B5-AE1FE775B5B5}" type="pres">
      <dgm:prSet presAssocID="{7344E8D2-E668-48FE-B739-AB1213B35141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7DF148-6809-41A5-BA7B-BC0C989B2B3E}" type="presOf" srcId="{2AF3421B-5999-4EB1-9ABC-97C989564CAE}" destId="{89D00314-8434-4765-A517-E1C4DFFF1E8D}" srcOrd="0" destOrd="0" presId="urn:microsoft.com/office/officeart/2005/8/layout/rings+Icon"/>
    <dgm:cxn modelId="{FEDAF1F7-CB61-44EE-AF5C-AC44648C7D5B}" srcId="{2AF3421B-5999-4EB1-9ABC-97C989564CAE}" destId="{1141FAEE-8F3F-45D7-8873-F6FE057FD4E6}" srcOrd="1" destOrd="0" parTransId="{617598AA-31DA-4B5D-8A07-2BFD77CC1D19}" sibTransId="{6BF39864-B3D2-4E15-84E7-7952C2D48532}"/>
    <dgm:cxn modelId="{81E84AAA-679B-47FD-B450-F7453B60074A}" type="presOf" srcId="{BE372C21-4645-4F79-892D-5BC317EF661A}" destId="{89D00314-8434-4765-A517-E1C4DFFF1E8D}" srcOrd="0" destOrd="1" presId="urn:microsoft.com/office/officeart/2005/8/layout/rings+Icon"/>
    <dgm:cxn modelId="{8895A09E-367F-46A8-B396-CD6B0DC7A2CE}" type="presOf" srcId="{1141FAEE-8F3F-45D7-8873-F6FE057FD4E6}" destId="{89D00314-8434-4765-A517-E1C4DFFF1E8D}" srcOrd="0" destOrd="2" presId="urn:microsoft.com/office/officeart/2005/8/layout/rings+Icon"/>
    <dgm:cxn modelId="{5FB5DE36-0C5E-47D8-8825-7EA8535C4AF4}" srcId="{A3516077-9B1B-4630-85C9-077C3F90E6C2}" destId="{156EEA0E-DDB9-4304-BCCC-634F1002819D}" srcOrd="2" destOrd="0" parTransId="{0C85546E-F473-480E-8DDE-775A473E349D}" sibTransId="{E4E55B47-D555-4A81-8379-4C193F76B593}"/>
    <dgm:cxn modelId="{7F21410A-BB31-4E5F-8CC5-AC26F412DBC9}" type="presOf" srcId="{CE25ABEC-3990-4E1D-9321-15D4CEB18ADF}" destId="{6BAF7E68-7EE0-4330-99F0-6FAC7E8D2922}" srcOrd="0" destOrd="0" presId="urn:microsoft.com/office/officeart/2005/8/layout/rings+Icon"/>
    <dgm:cxn modelId="{91DDBD63-78A8-4B36-B716-61CE3B65B665}" srcId="{A3516077-9B1B-4630-85C9-077C3F90E6C2}" destId="{5FCB6896-7230-44EF-8AE7-0E9AC0BF42E5}" srcOrd="1" destOrd="0" parTransId="{868ED0BB-0996-4206-9711-E157EC51D39E}" sibTransId="{B9F2CAA2-ED6F-4CAE-94A4-F9308C410EAB}"/>
    <dgm:cxn modelId="{E2032F91-2976-441C-B0BF-1AACE1BED1FB}" type="presOf" srcId="{5FCB6896-7230-44EF-8AE7-0E9AC0BF42E5}" destId="{0062CFA0-462A-4A3C-A5B5-AE1FE775B5B5}" srcOrd="0" destOrd="2" presId="urn:microsoft.com/office/officeart/2005/8/layout/rings+Icon"/>
    <dgm:cxn modelId="{59D3681D-8E56-475B-B4F6-257B8FA7F3FB}" srcId="{7344E8D2-E668-48FE-B739-AB1213B35141}" destId="{A3516077-9B1B-4630-85C9-077C3F90E6C2}" srcOrd="3" destOrd="0" parTransId="{78984FD3-6C5B-450C-A743-05EBAA81CB23}" sibTransId="{BB3ABC4E-760E-4C1C-A4CB-8BAB4EED6ED6}"/>
    <dgm:cxn modelId="{4206E400-4230-4C83-A41D-1B6D36E8FF6A}" srcId="{7344E8D2-E668-48FE-B739-AB1213B35141}" destId="{54F62C9A-58B2-410F-BE9F-FD71375A3151}" srcOrd="1" destOrd="0" parTransId="{E32742E5-58A7-45D7-BDCF-6D421FF024A6}" sibTransId="{B9CFFF58-3DB1-44B6-9734-866489CA6577}"/>
    <dgm:cxn modelId="{15B26093-AB4E-460C-A290-41C7025B6C77}" srcId="{7344E8D2-E668-48FE-B739-AB1213B35141}" destId="{CE25ABEC-3990-4E1D-9321-15D4CEB18ADF}" srcOrd="2" destOrd="0" parTransId="{27903F22-23AB-4515-A88B-5336A8AFC46D}" sibTransId="{D9D31F3D-FF61-4290-AB29-CEEEF8C2B571}"/>
    <dgm:cxn modelId="{F2EB5AF8-1385-4BFE-AA5A-09474D4F56D7}" srcId="{A3516077-9B1B-4630-85C9-077C3F90E6C2}" destId="{177039EE-98D0-4FCE-9C50-E2085B6E22CF}" srcOrd="0" destOrd="0" parTransId="{EA08150E-EE9F-489F-894A-0189FDA86E27}" sibTransId="{DF8AF785-3800-4D17-A204-A0AAB4DDF163}"/>
    <dgm:cxn modelId="{CD0E44A9-CC18-4844-8F76-843B4F4F211E}" type="presOf" srcId="{7344E8D2-E668-48FE-B739-AB1213B35141}" destId="{83545CE5-AC3F-4102-A289-794B83F5600F}" srcOrd="0" destOrd="0" presId="urn:microsoft.com/office/officeart/2005/8/layout/rings+Icon"/>
    <dgm:cxn modelId="{24B3BBC3-7D04-4EDB-B921-4FA5CB3E24E2}" type="presOf" srcId="{54F62C9A-58B2-410F-BE9F-FD71375A3151}" destId="{D07B60EE-598B-4B9F-A519-AC6AB77D274B}" srcOrd="0" destOrd="0" presId="urn:microsoft.com/office/officeart/2005/8/layout/rings+Icon"/>
    <dgm:cxn modelId="{A8A40373-4310-4217-8C54-E6B0B840A218}" srcId="{7344E8D2-E668-48FE-B739-AB1213B35141}" destId="{2AF3421B-5999-4EB1-9ABC-97C989564CAE}" srcOrd="0" destOrd="0" parTransId="{345B0786-693A-4A4C-892F-01D8345FE13F}" sibTransId="{FBD64DAB-1826-4510-90BB-70EAC85C0A73}"/>
    <dgm:cxn modelId="{35D85BFB-9419-499C-8340-F69C00849E04}" srcId="{2AF3421B-5999-4EB1-9ABC-97C989564CAE}" destId="{BE372C21-4645-4F79-892D-5BC317EF661A}" srcOrd="0" destOrd="0" parTransId="{C17A3F51-F369-45BF-A365-370F8C4118A5}" sibTransId="{D7C771AF-11BB-468F-BAEA-3AE8A5071E94}"/>
    <dgm:cxn modelId="{370C4B2C-8841-496F-996E-5A7897F16F55}" type="presOf" srcId="{A3516077-9B1B-4630-85C9-077C3F90E6C2}" destId="{0062CFA0-462A-4A3C-A5B5-AE1FE775B5B5}" srcOrd="0" destOrd="0" presId="urn:microsoft.com/office/officeart/2005/8/layout/rings+Icon"/>
    <dgm:cxn modelId="{5B690395-6AFD-4DFA-9E6E-5039D652707D}" type="presOf" srcId="{177039EE-98D0-4FCE-9C50-E2085B6E22CF}" destId="{0062CFA0-462A-4A3C-A5B5-AE1FE775B5B5}" srcOrd="0" destOrd="1" presId="urn:microsoft.com/office/officeart/2005/8/layout/rings+Icon"/>
    <dgm:cxn modelId="{9F1E2C39-AED6-4E10-BEAB-8BB3FF173444}" type="presOf" srcId="{156EEA0E-DDB9-4304-BCCC-634F1002819D}" destId="{0062CFA0-462A-4A3C-A5B5-AE1FE775B5B5}" srcOrd="0" destOrd="3" presId="urn:microsoft.com/office/officeart/2005/8/layout/rings+Icon"/>
    <dgm:cxn modelId="{E4F717F4-C2FE-4C15-A380-32E184CF986C}" type="presParOf" srcId="{83545CE5-AC3F-4102-A289-794B83F5600F}" destId="{89D00314-8434-4765-A517-E1C4DFFF1E8D}" srcOrd="0" destOrd="0" presId="urn:microsoft.com/office/officeart/2005/8/layout/rings+Icon"/>
    <dgm:cxn modelId="{09CAF47A-9EFD-4066-8125-F3F9E5760B97}" type="presParOf" srcId="{83545CE5-AC3F-4102-A289-794B83F5600F}" destId="{D07B60EE-598B-4B9F-A519-AC6AB77D274B}" srcOrd="1" destOrd="0" presId="urn:microsoft.com/office/officeart/2005/8/layout/rings+Icon"/>
    <dgm:cxn modelId="{C84B8367-FE43-4367-8F78-F91A6FB4B682}" type="presParOf" srcId="{83545CE5-AC3F-4102-A289-794B83F5600F}" destId="{6BAF7E68-7EE0-4330-99F0-6FAC7E8D2922}" srcOrd="2" destOrd="0" presId="urn:microsoft.com/office/officeart/2005/8/layout/rings+Icon"/>
    <dgm:cxn modelId="{E12C28F3-DA11-469E-AD60-3DC34A3C7CF7}" type="presParOf" srcId="{83545CE5-AC3F-4102-A289-794B83F5600F}" destId="{0062CFA0-462A-4A3C-A5B5-AE1FE775B5B5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5F23DF-E2EB-462F-BD00-9508DC3C1706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02626C-E6CA-40C5-9AA9-0FFBA461AF3B}">
      <dgm:prSet phldrT="[Текст]"/>
      <dgm:spPr/>
      <dgm:t>
        <a:bodyPr/>
        <a:lstStyle/>
        <a:p>
          <a:r>
            <a:rPr lang="ru-RU" dirty="0" smtClean="0"/>
            <a:t>Наименее критичные объекты</a:t>
          </a:r>
          <a:endParaRPr lang="ru-RU" dirty="0"/>
        </a:p>
      </dgm:t>
    </dgm:pt>
    <dgm:pt modelId="{092C812B-2E86-4FA1-8764-B10425720705}" type="parTrans" cxnId="{98D15DA2-D2B4-400B-8137-A8FF3F410E0A}">
      <dgm:prSet/>
      <dgm:spPr/>
      <dgm:t>
        <a:bodyPr/>
        <a:lstStyle/>
        <a:p>
          <a:endParaRPr lang="ru-RU"/>
        </a:p>
      </dgm:t>
    </dgm:pt>
    <dgm:pt modelId="{E8FBBDD9-7DEA-4B04-9C05-F25261FE2C27}" type="sibTrans" cxnId="{98D15DA2-D2B4-400B-8137-A8FF3F410E0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199378-95B2-4A7F-9C67-6E3ED37C4462}">
      <dgm:prSet phldrT="[Текст]"/>
      <dgm:spPr/>
      <dgm:t>
        <a:bodyPr/>
        <a:lstStyle/>
        <a:p>
          <a:r>
            <a:rPr lang="ru-RU" dirty="0" smtClean="0"/>
            <a:t>Средний уровень критичности объекта</a:t>
          </a:r>
          <a:endParaRPr lang="ru-RU" dirty="0"/>
        </a:p>
      </dgm:t>
    </dgm:pt>
    <dgm:pt modelId="{EF207E30-CD49-4952-A1DA-04AF1A4413E4}" type="parTrans" cxnId="{307E5D1A-4114-4065-98D7-2D13C3289B8E}">
      <dgm:prSet/>
      <dgm:spPr/>
      <dgm:t>
        <a:bodyPr/>
        <a:lstStyle/>
        <a:p>
          <a:endParaRPr lang="ru-RU"/>
        </a:p>
      </dgm:t>
    </dgm:pt>
    <dgm:pt modelId="{AD4FF768-445A-4F3C-86C6-5705915C7EEA}" type="sibTrans" cxnId="{307E5D1A-4114-4065-98D7-2D13C3289B8E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32288E-110D-4A4C-9820-04D059E52198}">
      <dgm:prSet phldrT="[Текст]"/>
      <dgm:spPr/>
      <dgm:t>
        <a:bodyPr/>
        <a:lstStyle/>
        <a:p>
          <a:r>
            <a:rPr lang="ru-RU" dirty="0" smtClean="0"/>
            <a:t>Высокий  уровень критичности объекта</a:t>
          </a:r>
          <a:endParaRPr lang="ru-RU" dirty="0"/>
        </a:p>
      </dgm:t>
    </dgm:pt>
    <dgm:pt modelId="{D327E3E5-ACD3-47BF-9CF8-E1D5D263F535}" type="parTrans" cxnId="{8589CEFC-04F8-46C7-8CEF-DCE5A120B7A5}">
      <dgm:prSet/>
      <dgm:spPr/>
      <dgm:t>
        <a:bodyPr/>
        <a:lstStyle/>
        <a:p>
          <a:endParaRPr lang="ru-RU"/>
        </a:p>
      </dgm:t>
    </dgm:pt>
    <dgm:pt modelId="{EB755089-46A5-46DC-9B16-86A71EB43018}" type="sibTrans" cxnId="{8589CEFC-04F8-46C7-8CEF-DCE5A120B7A5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DC9E8E-E3BB-44FF-9AB9-8BD516FC5E74}">
      <dgm:prSet phldrT="[Текст]"/>
      <dgm:spPr/>
      <dgm:t>
        <a:bodyPr/>
        <a:lstStyle/>
        <a:p>
          <a:r>
            <a:rPr lang="ru-RU" dirty="0" smtClean="0"/>
            <a:t>Наивысший уровень критичности объекта</a:t>
          </a:r>
          <a:endParaRPr lang="ru-RU" dirty="0"/>
        </a:p>
      </dgm:t>
    </dgm:pt>
    <dgm:pt modelId="{58B9A083-AF74-422C-B1E6-22C6C2E0F0D3}" type="parTrans" cxnId="{F72F98A1-6EF5-48D7-9DF0-6BCB12C87D1C}">
      <dgm:prSet/>
      <dgm:spPr/>
      <dgm:t>
        <a:bodyPr/>
        <a:lstStyle/>
        <a:p>
          <a:endParaRPr lang="ru-RU"/>
        </a:p>
      </dgm:t>
    </dgm:pt>
    <dgm:pt modelId="{7AB7BDE6-624E-4C84-9F2B-A3B69D21EDBF}" type="sibTrans" cxnId="{F72F98A1-6EF5-48D7-9DF0-6BCB12C87D1C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449270-A895-4BB3-9587-8D8EFA3D640C}" type="pres">
      <dgm:prSet presAssocID="{215F23DF-E2EB-462F-BD00-9508DC3C17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D44C7BD-A617-4FEA-BBE4-750AA94C1AC8}" type="pres">
      <dgm:prSet presAssocID="{215F23DF-E2EB-462F-BD00-9508DC3C1706}" presName="dot1" presStyleLbl="alignNode1" presStyleIdx="0" presStyleCnt="13"/>
      <dgm:spPr/>
    </dgm:pt>
    <dgm:pt modelId="{AAC78A6D-04F3-4A4F-8AAD-6301C481CF0A}" type="pres">
      <dgm:prSet presAssocID="{215F23DF-E2EB-462F-BD00-9508DC3C1706}" presName="dot2" presStyleLbl="alignNode1" presStyleIdx="1" presStyleCnt="13"/>
      <dgm:spPr/>
    </dgm:pt>
    <dgm:pt modelId="{A36029BB-9AED-4D16-8179-D689608667A1}" type="pres">
      <dgm:prSet presAssocID="{215F23DF-E2EB-462F-BD00-9508DC3C1706}" presName="dot3" presStyleLbl="alignNode1" presStyleIdx="2" presStyleCnt="13"/>
      <dgm:spPr/>
    </dgm:pt>
    <dgm:pt modelId="{9327BA2F-C36F-4EB8-A3B2-0654BFE26A27}" type="pres">
      <dgm:prSet presAssocID="{215F23DF-E2EB-462F-BD00-9508DC3C1706}" presName="dot4" presStyleLbl="alignNode1" presStyleIdx="3" presStyleCnt="13"/>
      <dgm:spPr/>
    </dgm:pt>
    <dgm:pt modelId="{F8FB1D09-3C30-48F5-8CF1-1F7987F2B85A}" type="pres">
      <dgm:prSet presAssocID="{215F23DF-E2EB-462F-BD00-9508DC3C1706}" presName="dot5" presStyleLbl="alignNode1" presStyleIdx="4" presStyleCnt="13"/>
      <dgm:spPr/>
    </dgm:pt>
    <dgm:pt modelId="{A3DBE646-1ADC-4E0D-9D95-75493D5FEE0F}" type="pres">
      <dgm:prSet presAssocID="{215F23DF-E2EB-462F-BD00-9508DC3C1706}" presName="dot6" presStyleLbl="alignNode1" presStyleIdx="5" presStyleCnt="13"/>
      <dgm:spPr/>
    </dgm:pt>
    <dgm:pt modelId="{D4F5C4C3-6B48-41EA-8B0E-90AECCE93E38}" type="pres">
      <dgm:prSet presAssocID="{215F23DF-E2EB-462F-BD00-9508DC3C1706}" presName="dotArrow1" presStyleLbl="alignNode1" presStyleIdx="6" presStyleCnt="13"/>
      <dgm:spPr/>
    </dgm:pt>
    <dgm:pt modelId="{9ACA3A32-64D2-43B9-9785-087F07E5CFAC}" type="pres">
      <dgm:prSet presAssocID="{215F23DF-E2EB-462F-BD00-9508DC3C1706}" presName="dotArrow2" presStyleLbl="alignNode1" presStyleIdx="7" presStyleCnt="13"/>
      <dgm:spPr/>
    </dgm:pt>
    <dgm:pt modelId="{2EC703CF-26EE-46B8-9A8B-5628C209FB68}" type="pres">
      <dgm:prSet presAssocID="{215F23DF-E2EB-462F-BD00-9508DC3C1706}" presName="dotArrow3" presStyleLbl="alignNode1" presStyleIdx="8" presStyleCnt="13"/>
      <dgm:spPr/>
    </dgm:pt>
    <dgm:pt modelId="{01ABDF76-3EDB-4678-A5A2-2FDE98C747A1}" type="pres">
      <dgm:prSet presAssocID="{215F23DF-E2EB-462F-BD00-9508DC3C1706}" presName="dotArrow4" presStyleLbl="alignNode1" presStyleIdx="9" presStyleCnt="13"/>
      <dgm:spPr/>
    </dgm:pt>
    <dgm:pt modelId="{F50925E0-4FD1-4C48-9F85-3A32CD84DE98}" type="pres">
      <dgm:prSet presAssocID="{215F23DF-E2EB-462F-BD00-9508DC3C1706}" presName="dotArrow5" presStyleLbl="alignNode1" presStyleIdx="10" presStyleCnt="13"/>
      <dgm:spPr/>
    </dgm:pt>
    <dgm:pt modelId="{54C12777-2568-4620-9017-7604D3EC37B7}" type="pres">
      <dgm:prSet presAssocID="{215F23DF-E2EB-462F-BD00-9508DC3C1706}" presName="dotArrow6" presStyleLbl="alignNode1" presStyleIdx="11" presStyleCnt="13"/>
      <dgm:spPr/>
    </dgm:pt>
    <dgm:pt modelId="{B6038947-8549-46B5-9F46-096AFC0CB195}" type="pres">
      <dgm:prSet presAssocID="{215F23DF-E2EB-462F-BD00-9508DC3C1706}" presName="dotArrow7" presStyleLbl="alignNode1" presStyleIdx="12" presStyleCnt="13"/>
      <dgm:spPr/>
    </dgm:pt>
    <dgm:pt modelId="{73DC7017-974C-43B1-9A9F-144B85590469}" type="pres">
      <dgm:prSet presAssocID="{EE02626C-E6CA-40C5-9AA9-0FFBA461AF3B}" presName="parTx1" presStyleLbl="node1" presStyleIdx="0" presStyleCnt="4"/>
      <dgm:spPr/>
      <dgm:t>
        <a:bodyPr/>
        <a:lstStyle/>
        <a:p>
          <a:endParaRPr lang="ru-RU"/>
        </a:p>
      </dgm:t>
    </dgm:pt>
    <dgm:pt modelId="{CA6601F3-F578-46ED-B034-5E1A7B93AD2C}" type="pres">
      <dgm:prSet presAssocID="{E8FBBDD9-7DEA-4B04-9C05-F25261FE2C27}" presName="picture1" presStyleCnt="0"/>
      <dgm:spPr/>
    </dgm:pt>
    <dgm:pt modelId="{0377B010-E1E8-47A0-AB4A-CD88CA8493AD}" type="pres">
      <dgm:prSet presAssocID="{E8FBBDD9-7DEA-4B04-9C05-F25261FE2C27}" presName="imageRepeatNode" presStyleLbl="fgImgPlace1" presStyleIdx="0" presStyleCnt="4"/>
      <dgm:spPr/>
      <dgm:t>
        <a:bodyPr/>
        <a:lstStyle/>
        <a:p>
          <a:endParaRPr lang="ru-RU"/>
        </a:p>
      </dgm:t>
    </dgm:pt>
    <dgm:pt modelId="{AF6F67F9-1AC0-48FD-B81C-6F7DA3F8A555}" type="pres">
      <dgm:prSet presAssocID="{87199378-95B2-4A7F-9C67-6E3ED37C4462}" presName="parTx2" presStyleLbl="node1" presStyleIdx="1" presStyleCnt="4"/>
      <dgm:spPr/>
      <dgm:t>
        <a:bodyPr/>
        <a:lstStyle/>
        <a:p>
          <a:endParaRPr lang="ru-RU"/>
        </a:p>
      </dgm:t>
    </dgm:pt>
    <dgm:pt modelId="{120BF982-4ADC-4921-A2D7-22D616C9B097}" type="pres">
      <dgm:prSet presAssocID="{AD4FF768-445A-4F3C-86C6-5705915C7EEA}" presName="picture2" presStyleCnt="0"/>
      <dgm:spPr/>
    </dgm:pt>
    <dgm:pt modelId="{B5C8C9D3-083D-4931-A997-1A5494727D86}" type="pres">
      <dgm:prSet presAssocID="{AD4FF768-445A-4F3C-86C6-5705915C7EEA}" presName="imageRepeatNode" presStyleLbl="fgImgPlace1" presStyleIdx="1" presStyleCnt="4"/>
      <dgm:spPr/>
      <dgm:t>
        <a:bodyPr/>
        <a:lstStyle/>
        <a:p>
          <a:endParaRPr lang="ru-RU"/>
        </a:p>
      </dgm:t>
    </dgm:pt>
    <dgm:pt modelId="{09E9892D-6AB9-4D4D-89D2-8701DAD80E36}" type="pres">
      <dgm:prSet presAssocID="{7332288E-110D-4A4C-9820-04D059E52198}" presName="parTx3" presStyleLbl="node1" presStyleIdx="2" presStyleCnt="4"/>
      <dgm:spPr/>
      <dgm:t>
        <a:bodyPr/>
        <a:lstStyle/>
        <a:p>
          <a:endParaRPr lang="ru-RU"/>
        </a:p>
      </dgm:t>
    </dgm:pt>
    <dgm:pt modelId="{1AAAD7C0-9374-434D-9F33-FBA621594379}" type="pres">
      <dgm:prSet presAssocID="{EB755089-46A5-46DC-9B16-86A71EB43018}" presName="picture3" presStyleCnt="0"/>
      <dgm:spPr/>
    </dgm:pt>
    <dgm:pt modelId="{A480145F-5A27-451C-A6A8-BF5EC5E66567}" type="pres">
      <dgm:prSet presAssocID="{EB755089-46A5-46DC-9B16-86A71EB43018}" presName="imageRepeatNode" presStyleLbl="fgImgPlace1" presStyleIdx="2" presStyleCnt="4"/>
      <dgm:spPr/>
      <dgm:t>
        <a:bodyPr/>
        <a:lstStyle/>
        <a:p>
          <a:endParaRPr lang="ru-RU"/>
        </a:p>
      </dgm:t>
    </dgm:pt>
    <dgm:pt modelId="{D7A59CC2-086E-4E19-957D-CA5330FC0000}" type="pres">
      <dgm:prSet presAssocID="{89DC9E8E-E3BB-44FF-9AB9-8BD516FC5E74}" presName="parTx4" presStyleLbl="node1" presStyleIdx="3" presStyleCnt="4"/>
      <dgm:spPr/>
      <dgm:t>
        <a:bodyPr/>
        <a:lstStyle/>
        <a:p>
          <a:endParaRPr lang="ru-RU"/>
        </a:p>
      </dgm:t>
    </dgm:pt>
    <dgm:pt modelId="{ABC187D7-939A-4BDF-B984-2C3604697F22}" type="pres">
      <dgm:prSet presAssocID="{7AB7BDE6-624E-4C84-9F2B-A3B69D21EDBF}" presName="picture4" presStyleCnt="0"/>
      <dgm:spPr/>
    </dgm:pt>
    <dgm:pt modelId="{A1A58E8E-D11E-41BC-9BB0-C71D9E2CA22B}" type="pres">
      <dgm:prSet presAssocID="{7AB7BDE6-624E-4C84-9F2B-A3B69D21EDBF}" presName="imageRepeatNode" presStyleLbl="fgImgPlace1" presStyleIdx="3" presStyleCnt="4"/>
      <dgm:spPr/>
      <dgm:t>
        <a:bodyPr/>
        <a:lstStyle/>
        <a:p>
          <a:endParaRPr lang="ru-RU"/>
        </a:p>
      </dgm:t>
    </dgm:pt>
  </dgm:ptLst>
  <dgm:cxnLst>
    <dgm:cxn modelId="{A20E1DE1-49E2-4061-A320-7C6D43E55652}" type="presOf" srcId="{89DC9E8E-E3BB-44FF-9AB9-8BD516FC5E74}" destId="{D7A59CC2-086E-4E19-957D-CA5330FC0000}" srcOrd="0" destOrd="0" presId="urn:microsoft.com/office/officeart/2008/layout/AscendingPictureAccentProcess"/>
    <dgm:cxn modelId="{307E5D1A-4114-4065-98D7-2D13C3289B8E}" srcId="{215F23DF-E2EB-462F-BD00-9508DC3C1706}" destId="{87199378-95B2-4A7F-9C67-6E3ED37C4462}" srcOrd="1" destOrd="0" parTransId="{EF207E30-CD49-4952-A1DA-04AF1A4413E4}" sibTransId="{AD4FF768-445A-4F3C-86C6-5705915C7EEA}"/>
    <dgm:cxn modelId="{AB4E09DA-4AE3-4A16-BC8D-4A3D3BDA28F1}" type="presOf" srcId="{EB755089-46A5-46DC-9B16-86A71EB43018}" destId="{A480145F-5A27-451C-A6A8-BF5EC5E66567}" srcOrd="0" destOrd="0" presId="urn:microsoft.com/office/officeart/2008/layout/AscendingPictureAccentProcess"/>
    <dgm:cxn modelId="{6B9CB985-5242-49B9-8E85-A9A0386AD5F1}" type="presOf" srcId="{7332288E-110D-4A4C-9820-04D059E52198}" destId="{09E9892D-6AB9-4D4D-89D2-8701DAD80E36}" srcOrd="0" destOrd="0" presId="urn:microsoft.com/office/officeart/2008/layout/AscendingPictureAccentProcess"/>
    <dgm:cxn modelId="{F72F98A1-6EF5-48D7-9DF0-6BCB12C87D1C}" srcId="{215F23DF-E2EB-462F-BD00-9508DC3C1706}" destId="{89DC9E8E-E3BB-44FF-9AB9-8BD516FC5E74}" srcOrd="3" destOrd="0" parTransId="{58B9A083-AF74-422C-B1E6-22C6C2E0F0D3}" sibTransId="{7AB7BDE6-624E-4C84-9F2B-A3B69D21EDBF}"/>
    <dgm:cxn modelId="{8589CEFC-04F8-46C7-8CEF-DCE5A120B7A5}" srcId="{215F23DF-E2EB-462F-BD00-9508DC3C1706}" destId="{7332288E-110D-4A4C-9820-04D059E52198}" srcOrd="2" destOrd="0" parTransId="{D327E3E5-ACD3-47BF-9CF8-E1D5D263F535}" sibTransId="{EB755089-46A5-46DC-9B16-86A71EB43018}"/>
    <dgm:cxn modelId="{26366C14-708A-4499-A952-639941EAF86C}" type="presOf" srcId="{87199378-95B2-4A7F-9C67-6E3ED37C4462}" destId="{AF6F67F9-1AC0-48FD-B81C-6F7DA3F8A555}" srcOrd="0" destOrd="0" presId="urn:microsoft.com/office/officeart/2008/layout/AscendingPictureAccentProcess"/>
    <dgm:cxn modelId="{6C579F7E-E6DC-4EF8-AC5D-10D1D8DA4574}" type="presOf" srcId="{215F23DF-E2EB-462F-BD00-9508DC3C1706}" destId="{60449270-A895-4BB3-9587-8D8EFA3D640C}" srcOrd="0" destOrd="0" presId="urn:microsoft.com/office/officeart/2008/layout/AscendingPictureAccentProcess"/>
    <dgm:cxn modelId="{98D15DA2-D2B4-400B-8137-A8FF3F410E0A}" srcId="{215F23DF-E2EB-462F-BD00-9508DC3C1706}" destId="{EE02626C-E6CA-40C5-9AA9-0FFBA461AF3B}" srcOrd="0" destOrd="0" parTransId="{092C812B-2E86-4FA1-8764-B10425720705}" sibTransId="{E8FBBDD9-7DEA-4B04-9C05-F25261FE2C27}"/>
    <dgm:cxn modelId="{BB7CE369-CC2E-43C1-A5CA-4ABF4176F1F0}" type="presOf" srcId="{EE02626C-E6CA-40C5-9AA9-0FFBA461AF3B}" destId="{73DC7017-974C-43B1-9A9F-144B85590469}" srcOrd="0" destOrd="0" presId="urn:microsoft.com/office/officeart/2008/layout/AscendingPictureAccentProcess"/>
    <dgm:cxn modelId="{09DB781C-56F2-493C-A878-E71741706633}" type="presOf" srcId="{E8FBBDD9-7DEA-4B04-9C05-F25261FE2C27}" destId="{0377B010-E1E8-47A0-AB4A-CD88CA8493AD}" srcOrd="0" destOrd="0" presId="urn:microsoft.com/office/officeart/2008/layout/AscendingPictureAccentProcess"/>
    <dgm:cxn modelId="{21486A88-5A39-4A91-80B6-E06CFB3EF8EA}" type="presOf" srcId="{7AB7BDE6-624E-4C84-9F2B-A3B69D21EDBF}" destId="{A1A58E8E-D11E-41BC-9BB0-C71D9E2CA22B}" srcOrd="0" destOrd="0" presId="urn:microsoft.com/office/officeart/2008/layout/AscendingPictureAccentProcess"/>
    <dgm:cxn modelId="{6BFE30BF-7056-4C33-B5E7-2808D86BBB8E}" type="presOf" srcId="{AD4FF768-445A-4F3C-86C6-5705915C7EEA}" destId="{B5C8C9D3-083D-4931-A997-1A5494727D86}" srcOrd="0" destOrd="0" presId="urn:microsoft.com/office/officeart/2008/layout/AscendingPictureAccentProcess"/>
    <dgm:cxn modelId="{602A9172-9F31-4E9D-888D-3D43F0380BF1}" type="presParOf" srcId="{60449270-A895-4BB3-9587-8D8EFA3D640C}" destId="{6D44C7BD-A617-4FEA-BBE4-750AA94C1AC8}" srcOrd="0" destOrd="0" presId="urn:microsoft.com/office/officeart/2008/layout/AscendingPictureAccentProcess"/>
    <dgm:cxn modelId="{111774E0-F392-483B-BAE3-6DA2D867B6C1}" type="presParOf" srcId="{60449270-A895-4BB3-9587-8D8EFA3D640C}" destId="{AAC78A6D-04F3-4A4F-8AAD-6301C481CF0A}" srcOrd="1" destOrd="0" presId="urn:microsoft.com/office/officeart/2008/layout/AscendingPictureAccentProcess"/>
    <dgm:cxn modelId="{3DBF6FB6-1318-4CEE-9AF5-6F2BD910E59E}" type="presParOf" srcId="{60449270-A895-4BB3-9587-8D8EFA3D640C}" destId="{A36029BB-9AED-4D16-8179-D689608667A1}" srcOrd="2" destOrd="0" presId="urn:microsoft.com/office/officeart/2008/layout/AscendingPictureAccentProcess"/>
    <dgm:cxn modelId="{CD9E6CBE-ED28-4934-B289-5A9AD76137C0}" type="presParOf" srcId="{60449270-A895-4BB3-9587-8D8EFA3D640C}" destId="{9327BA2F-C36F-4EB8-A3B2-0654BFE26A27}" srcOrd="3" destOrd="0" presId="urn:microsoft.com/office/officeart/2008/layout/AscendingPictureAccentProcess"/>
    <dgm:cxn modelId="{10A45142-A043-4C81-972B-12C031799C2E}" type="presParOf" srcId="{60449270-A895-4BB3-9587-8D8EFA3D640C}" destId="{F8FB1D09-3C30-48F5-8CF1-1F7987F2B85A}" srcOrd="4" destOrd="0" presId="urn:microsoft.com/office/officeart/2008/layout/AscendingPictureAccentProcess"/>
    <dgm:cxn modelId="{460C9FDA-3927-4A28-9FE7-1CF5067B61DE}" type="presParOf" srcId="{60449270-A895-4BB3-9587-8D8EFA3D640C}" destId="{A3DBE646-1ADC-4E0D-9D95-75493D5FEE0F}" srcOrd="5" destOrd="0" presId="urn:microsoft.com/office/officeart/2008/layout/AscendingPictureAccentProcess"/>
    <dgm:cxn modelId="{9310F91D-7BFA-4D3F-8874-5888C46699CF}" type="presParOf" srcId="{60449270-A895-4BB3-9587-8D8EFA3D640C}" destId="{D4F5C4C3-6B48-41EA-8B0E-90AECCE93E38}" srcOrd="6" destOrd="0" presId="urn:microsoft.com/office/officeart/2008/layout/AscendingPictureAccentProcess"/>
    <dgm:cxn modelId="{8A3822FC-FC80-44D5-8171-B15C6B91468B}" type="presParOf" srcId="{60449270-A895-4BB3-9587-8D8EFA3D640C}" destId="{9ACA3A32-64D2-43B9-9785-087F07E5CFAC}" srcOrd="7" destOrd="0" presId="urn:microsoft.com/office/officeart/2008/layout/AscendingPictureAccentProcess"/>
    <dgm:cxn modelId="{BA43A439-8AA8-4176-BA13-716FF3212A7C}" type="presParOf" srcId="{60449270-A895-4BB3-9587-8D8EFA3D640C}" destId="{2EC703CF-26EE-46B8-9A8B-5628C209FB68}" srcOrd="8" destOrd="0" presId="urn:microsoft.com/office/officeart/2008/layout/AscendingPictureAccentProcess"/>
    <dgm:cxn modelId="{245540A1-54A6-49EF-83E2-DAEF957C6256}" type="presParOf" srcId="{60449270-A895-4BB3-9587-8D8EFA3D640C}" destId="{01ABDF76-3EDB-4678-A5A2-2FDE98C747A1}" srcOrd="9" destOrd="0" presId="urn:microsoft.com/office/officeart/2008/layout/AscendingPictureAccentProcess"/>
    <dgm:cxn modelId="{88AD1938-B983-4FF3-BD1E-BA60C0CF7697}" type="presParOf" srcId="{60449270-A895-4BB3-9587-8D8EFA3D640C}" destId="{F50925E0-4FD1-4C48-9F85-3A32CD84DE98}" srcOrd="10" destOrd="0" presId="urn:microsoft.com/office/officeart/2008/layout/AscendingPictureAccentProcess"/>
    <dgm:cxn modelId="{8086B454-CECA-4234-A5A7-BC5820FE57CC}" type="presParOf" srcId="{60449270-A895-4BB3-9587-8D8EFA3D640C}" destId="{54C12777-2568-4620-9017-7604D3EC37B7}" srcOrd="11" destOrd="0" presId="urn:microsoft.com/office/officeart/2008/layout/AscendingPictureAccentProcess"/>
    <dgm:cxn modelId="{E113AEF7-1890-49C9-BB76-4A922F513058}" type="presParOf" srcId="{60449270-A895-4BB3-9587-8D8EFA3D640C}" destId="{B6038947-8549-46B5-9F46-096AFC0CB195}" srcOrd="12" destOrd="0" presId="urn:microsoft.com/office/officeart/2008/layout/AscendingPictureAccentProcess"/>
    <dgm:cxn modelId="{DB1C5396-B7A6-42A5-A581-665844C88E5B}" type="presParOf" srcId="{60449270-A895-4BB3-9587-8D8EFA3D640C}" destId="{73DC7017-974C-43B1-9A9F-144B85590469}" srcOrd="13" destOrd="0" presId="urn:microsoft.com/office/officeart/2008/layout/AscendingPictureAccentProcess"/>
    <dgm:cxn modelId="{D2E846F2-1457-423F-9135-634C0EB0FD85}" type="presParOf" srcId="{60449270-A895-4BB3-9587-8D8EFA3D640C}" destId="{CA6601F3-F578-46ED-B034-5E1A7B93AD2C}" srcOrd="14" destOrd="0" presId="urn:microsoft.com/office/officeart/2008/layout/AscendingPictureAccentProcess"/>
    <dgm:cxn modelId="{6CAA8453-EB14-4640-96E5-3BB9F519E86F}" type="presParOf" srcId="{CA6601F3-F578-46ED-B034-5E1A7B93AD2C}" destId="{0377B010-E1E8-47A0-AB4A-CD88CA8493AD}" srcOrd="0" destOrd="0" presId="urn:microsoft.com/office/officeart/2008/layout/AscendingPictureAccentProcess"/>
    <dgm:cxn modelId="{A927DC8F-0953-4A65-9F24-33235FDF5D4C}" type="presParOf" srcId="{60449270-A895-4BB3-9587-8D8EFA3D640C}" destId="{AF6F67F9-1AC0-48FD-B81C-6F7DA3F8A555}" srcOrd="15" destOrd="0" presId="urn:microsoft.com/office/officeart/2008/layout/AscendingPictureAccentProcess"/>
    <dgm:cxn modelId="{8D056ACC-8B35-42F3-9C5F-BB23DB55F460}" type="presParOf" srcId="{60449270-A895-4BB3-9587-8D8EFA3D640C}" destId="{120BF982-4ADC-4921-A2D7-22D616C9B097}" srcOrd="16" destOrd="0" presId="urn:microsoft.com/office/officeart/2008/layout/AscendingPictureAccentProcess"/>
    <dgm:cxn modelId="{05E76B29-DC9A-45EB-93E0-4343CFCA2DCD}" type="presParOf" srcId="{120BF982-4ADC-4921-A2D7-22D616C9B097}" destId="{B5C8C9D3-083D-4931-A997-1A5494727D86}" srcOrd="0" destOrd="0" presId="urn:microsoft.com/office/officeart/2008/layout/AscendingPictureAccentProcess"/>
    <dgm:cxn modelId="{F7453486-B06C-4178-953F-D7272CD271A2}" type="presParOf" srcId="{60449270-A895-4BB3-9587-8D8EFA3D640C}" destId="{09E9892D-6AB9-4D4D-89D2-8701DAD80E36}" srcOrd="17" destOrd="0" presId="urn:microsoft.com/office/officeart/2008/layout/AscendingPictureAccentProcess"/>
    <dgm:cxn modelId="{A4E5F0B9-0882-44BC-B59E-206CFF0E85C8}" type="presParOf" srcId="{60449270-A895-4BB3-9587-8D8EFA3D640C}" destId="{1AAAD7C0-9374-434D-9F33-FBA621594379}" srcOrd="18" destOrd="0" presId="urn:microsoft.com/office/officeart/2008/layout/AscendingPictureAccentProcess"/>
    <dgm:cxn modelId="{AC0BCA6A-F547-4450-A72E-ADD9DF633218}" type="presParOf" srcId="{1AAAD7C0-9374-434D-9F33-FBA621594379}" destId="{A480145F-5A27-451C-A6A8-BF5EC5E66567}" srcOrd="0" destOrd="0" presId="urn:microsoft.com/office/officeart/2008/layout/AscendingPictureAccentProcess"/>
    <dgm:cxn modelId="{122C7E01-A61E-49F4-B9E9-4DFFF4916D27}" type="presParOf" srcId="{60449270-A895-4BB3-9587-8D8EFA3D640C}" destId="{D7A59CC2-086E-4E19-957D-CA5330FC0000}" srcOrd="19" destOrd="0" presId="urn:microsoft.com/office/officeart/2008/layout/AscendingPictureAccentProcess"/>
    <dgm:cxn modelId="{350AB947-C0C6-494B-8D40-DC982912497C}" type="presParOf" srcId="{60449270-A895-4BB3-9587-8D8EFA3D640C}" destId="{ABC187D7-939A-4BDF-B984-2C3604697F22}" srcOrd="20" destOrd="0" presId="urn:microsoft.com/office/officeart/2008/layout/AscendingPictureAccentProcess"/>
    <dgm:cxn modelId="{338CCB85-895C-4196-A725-CEE7E515EB1C}" type="presParOf" srcId="{ABC187D7-939A-4BDF-B984-2C3604697F22}" destId="{A1A58E8E-D11E-41BC-9BB0-C71D9E2CA22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5E6003-3FEE-4FF7-A32D-0306FDFB17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7E6533-D643-415F-845B-4A18C483516A}">
      <dgm:prSet phldrT="[Текст]" custT="1"/>
      <dgm:spPr/>
      <dgm:t>
        <a:bodyPr/>
        <a:lstStyle/>
        <a:p>
          <a:r>
            <a:rPr lang="ru-RU" sz="1100" b="1" dirty="0" smtClean="0"/>
            <a:t>Управляющая информация </a:t>
          </a:r>
          <a:endParaRPr lang="ru-RU" sz="1100" b="1" dirty="0"/>
        </a:p>
      </dgm:t>
    </dgm:pt>
    <dgm:pt modelId="{4F8147A2-C293-463D-AEA0-D0BDC2610975}" type="parTrans" cxnId="{374A8FFF-F7E6-4A90-9159-3D9DE7C72870}">
      <dgm:prSet/>
      <dgm:spPr/>
      <dgm:t>
        <a:bodyPr/>
        <a:lstStyle/>
        <a:p>
          <a:endParaRPr lang="ru-RU" sz="1100"/>
        </a:p>
      </dgm:t>
    </dgm:pt>
    <dgm:pt modelId="{CF94F00D-B5F9-4523-B44E-187953965962}" type="sibTrans" cxnId="{374A8FFF-F7E6-4A90-9159-3D9DE7C72870}">
      <dgm:prSet/>
      <dgm:spPr/>
      <dgm:t>
        <a:bodyPr/>
        <a:lstStyle/>
        <a:p>
          <a:endParaRPr lang="ru-RU" sz="1100"/>
        </a:p>
      </dgm:t>
    </dgm:pt>
    <dgm:pt modelId="{72686912-66DF-4736-8815-27E6B2136A48}">
      <dgm:prSet phldrT="[Текст]" custT="1"/>
      <dgm:spPr/>
      <dgm:t>
        <a:bodyPr/>
        <a:lstStyle/>
        <a:p>
          <a:r>
            <a:rPr lang="ru-RU" sz="1100" b="1" dirty="0" smtClean="0"/>
            <a:t>Контрольно-измерительная информация</a:t>
          </a:r>
          <a:endParaRPr lang="ru-RU" sz="1100" b="1" dirty="0"/>
        </a:p>
      </dgm:t>
    </dgm:pt>
    <dgm:pt modelId="{42F45F71-F769-4268-9B5D-63AEA3B28505}" type="parTrans" cxnId="{D745CB2E-A8EA-467A-96C7-F170CE93ADC0}">
      <dgm:prSet/>
      <dgm:spPr/>
      <dgm:t>
        <a:bodyPr/>
        <a:lstStyle/>
        <a:p>
          <a:endParaRPr lang="ru-RU" sz="1100"/>
        </a:p>
      </dgm:t>
    </dgm:pt>
    <dgm:pt modelId="{B8D247A2-5BB8-4A96-9B62-207B280F31C8}" type="sibTrans" cxnId="{D745CB2E-A8EA-467A-96C7-F170CE93ADC0}">
      <dgm:prSet/>
      <dgm:spPr/>
      <dgm:t>
        <a:bodyPr/>
        <a:lstStyle/>
        <a:p>
          <a:endParaRPr lang="ru-RU" sz="1100"/>
        </a:p>
      </dgm:t>
    </dgm:pt>
    <dgm:pt modelId="{509A996C-22CE-4F2C-9F09-B9DF8DE9F21C}">
      <dgm:prSet phldrT="[Текст]" custT="1"/>
      <dgm:spPr/>
      <dgm:t>
        <a:bodyPr/>
        <a:lstStyle/>
        <a:p>
          <a:r>
            <a:rPr lang="ru-RU" sz="1100" b="1" dirty="0" smtClean="0"/>
            <a:t>Программно-техническая информация</a:t>
          </a:r>
          <a:endParaRPr lang="ru-RU" sz="1100" b="1" dirty="0"/>
        </a:p>
      </dgm:t>
    </dgm:pt>
    <dgm:pt modelId="{FFB2D796-3939-44B4-A6C9-EB7AD5E9D1CA}" type="parTrans" cxnId="{20412A56-9F2B-4BE3-9B1C-DF288C8F8371}">
      <dgm:prSet/>
      <dgm:spPr/>
      <dgm:t>
        <a:bodyPr/>
        <a:lstStyle/>
        <a:p>
          <a:endParaRPr lang="ru-RU" sz="1100"/>
        </a:p>
      </dgm:t>
    </dgm:pt>
    <dgm:pt modelId="{6FE1E317-716E-4553-B1E6-78C9454E8D02}" type="sibTrans" cxnId="{20412A56-9F2B-4BE3-9B1C-DF288C8F8371}">
      <dgm:prSet/>
      <dgm:spPr/>
      <dgm:t>
        <a:bodyPr/>
        <a:lstStyle/>
        <a:p>
          <a:endParaRPr lang="ru-RU" sz="1100"/>
        </a:p>
      </dgm:t>
    </dgm:pt>
    <dgm:pt modelId="{4F0918DC-4AB1-43CF-B7C7-D4B09A379904}">
      <dgm:prSet phldrT="[Текст]" custT="1"/>
      <dgm:spPr/>
      <dgm:t>
        <a:bodyPr/>
        <a:lstStyle/>
        <a:p>
          <a:r>
            <a:rPr lang="ru-RU" sz="1100" b="1" dirty="0" smtClean="0"/>
            <a:t>Иная информация ограниченного доступа</a:t>
          </a:r>
          <a:endParaRPr lang="ru-RU" sz="1100" b="1" dirty="0"/>
        </a:p>
      </dgm:t>
    </dgm:pt>
    <dgm:pt modelId="{000FA30C-3F27-4CBE-B290-7C7C6FD970D4}" type="parTrans" cxnId="{5C011039-6652-44DD-9832-6202E0117F42}">
      <dgm:prSet/>
      <dgm:spPr/>
      <dgm:t>
        <a:bodyPr/>
        <a:lstStyle/>
        <a:p>
          <a:endParaRPr lang="ru-RU" sz="1100"/>
        </a:p>
      </dgm:t>
    </dgm:pt>
    <dgm:pt modelId="{8BD56F88-9113-444C-B136-9135B6C3B2F4}" type="sibTrans" cxnId="{5C011039-6652-44DD-9832-6202E0117F42}">
      <dgm:prSet/>
      <dgm:spPr/>
      <dgm:t>
        <a:bodyPr/>
        <a:lstStyle/>
        <a:p>
          <a:endParaRPr lang="ru-RU" sz="1100"/>
        </a:p>
      </dgm:t>
    </dgm:pt>
    <dgm:pt modelId="{D8D0BC76-E667-4376-A678-D1349FF900E4}" type="pres">
      <dgm:prSet presAssocID="{D65E6003-3FEE-4FF7-A32D-0306FDFB17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EFB9F-5316-4285-B653-0CBD700FB282}" type="pres">
      <dgm:prSet presAssocID="{007E6533-D643-415F-845B-4A18C483516A}" presName="parentLin" presStyleCnt="0"/>
      <dgm:spPr/>
    </dgm:pt>
    <dgm:pt modelId="{3BEA7865-1431-4A9B-AD6C-562F6FC1CE8B}" type="pres">
      <dgm:prSet presAssocID="{007E6533-D643-415F-845B-4A18C483516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58169BB-C329-4DD7-9C28-DB1F0B0FDBE6}" type="pres">
      <dgm:prSet presAssocID="{007E6533-D643-415F-845B-4A18C48351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52D35-40FD-43AA-91FE-0146640545FF}" type="pres">
      <dgm:prSet presAssocID="{007E6533-D643-415F-845B-4A18C483516A}" presName="negativeSpace" presStyleCnt="0"/>
      <dgm:spPr/>
    </dgm:pt>
    <dgm:pt modelId="{ACB368A4-3EC2-4301-8F75-4E8BB6D05E81}" type="pres">
      <dgm:prSet presAssocID="{007E6533-D643-415F-845B-4A18C483516A}" presName="childText" presStyleLbl="conFgAcc1" presStyleIdx="0" presStyleCnt="4" custScaleY="177815" custLinFactNeighborX="1292" custLinFactNeighborY="31216">
        <dgm:presLayoutVars>
          <dgm:bulletEnabled val="1"/>
        </dgm:presLayoutVars>
      </dgm:prSet>
      <dgm:spPr/>
    </dgm:pt>
    <dgm:pt modelId="{F57E90BF-9E3C-49B4-95AC-449F2ACFF47D}" type="pres">
      <dgm:prSet presAssocID="{CF94F00D-B5F9-4523-B44E-187953965962}" presName="spaceBetweenRectangles" presStyleCnt="0"/>
      <dgm:spPr/>
    </dgm:pt>
    <dgm:pt modelId="{198D7447-4350-4259-AE91-B49E977288D8}" type="pres">
      <dgm:prSet presAssocID="{72686912-66DF-4736-8815-27E6B2136A48}" presName="parentLin" presStyleCnt="0"/>
      <dgm:spPr/>
    </dgm:pt>
    <dgm:pt modelId="{01853810-5F2E-43A6-8CDA-2690155A3F0D}" type="pres">
      <dgm:prSet presAssocID="{72686912-66DF-4736-8815-27E6B2136A4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D40682A-80BF-45FD-BBA8-6E5164CFF2BB}" type="pres">
      <dgm:prSet presAssocID="{72686912-66DF-4736-8815-27E6B2136A4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F5035-6597-4C51-8C72-36EFAD78EDF9}" type="pres">
      <dgm:prSet presAssocID="{72686912-66DF-4736-8815-27E6B2136A48}" presName="negativeSpace" presStyleCnt="0"/>
      <dgm:spPr/>
    </dgm:pt>
    <dgm:pt modelId="{AF6D0297-FF38-48B3-A972-C16A96467D67}" type="pres">
      <dgm:prSet presAssocID="{72686912-66DF-4736-8815-27E6B2136A48}" presName="childText" presStyleLbl="conFgAcc1" presStyleIdx="1" presStyleCnt="4" custScaleY="208801">
        <dgm:presLayoutVars>
          <dgm:bulletEnabled val="1"/>
        </dgm:presLayoutVars>
      </dgm:prSet>
      <dgm:spPr/>
    </dgm:pt>
    <dgm:pt modelId="{DEC5DA47-92BF-4211-8861-9100650D3DD1}" type="pres">
      <dgm:prSet presAssocID="{B8D247A2-5BB8-4A96-9B62-207B280F31C8}" presName="spaceBetweenRectangles" presStyleCnt="0"/>
      <dgm:spPr/>
    </dgm:pt>
    <dgm:pt modelId="{F59AA278-CA35-4460-9400-7B537DE35EFC}" type="pres">
      <dgm:prSet presAssocID="{509A996C-22CE-4F2C-9F09-B9DF8DE9F21C}" presName="parentLin" presStyleCnt="0"/>
      <dgm:spPr/>
    </dgm:pt>
    <dgm:pt modelId="{CE7092E3-CD67-4390-9913-5FD4349158C9}" type="pres">
      <dgm:prSet presAssocID="{509A996C-22CE-4F2C-9F09-B9DF8DE9F21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E19AA93-16D9-4F96-A9C6-D5FE92C11AEF}" type="pres">
      <dgm:prSet presAssocID="{509A996C-22CE-4F2C-9F09-B9DF8DE9F21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EF3F7-C550-47D8-ADCB-09C32D0A8550}" type="pres">
      <dgm:prSet presAssocID="{509A996C-22CE-4F2C-9F09-B9DF8DE9F21C}" presName="negativeSpace" presStyleCnt="0"/>
      <dgm:spPr/>
    </dgm:pt>
    <dgm:pt modelId="{172A6948-DF5C-4418-AE71-A0993B5E1A13}" type="pres">
      <dgm:prSet presAssocID="{509A996C-22CE-4F2C-9F09-B9DF8DE9F21C}" presName="childText" presStyleLbl="conFgAcc1" presStyleIdx="2" presStyleCnt="4" custScaleY="202848">
        <dgm:presLayoutVars>
          <dgm:bulletEnabled val="1"/>
        </dgm:presLayoutVars>
      </dgm:prSet>
      <dgm:spPr/>
    </dgm:pt>
    <dgm:pt modelId="{7621E1EE-6B39-4E75-AA86-0A37B68AEFB3}" type="pres">
      <dgm:prSet presAssocID="{6FE1E317-716E-4553-B1E6-78C9454E8D02}" presName="spaceBetweenRectangles" presStyleCnt="0"/>
      <dgm:spPr/>
    </dgm:pt>
    <dgm:pt modelId="{5D909C58-6A30-49C3-AB06-E99B9D933B54}" type="pres">
      <dgm:prSet presAssocID="{4F0918DC-4AB1-43CF-B7C7-D4B09A379904}" presName="parentLin" presStyleCnt="0"/>
      <dgm:spPr/>
    </dgm:pt>
    <dgm:pt modelId="{EEB415C7-708D-4997-94A6-85C42CB86845}" type="pres">
      <dgm:prSet presAssocID="{4F0918DC-4AB1-43CF-B7C7-D4B09A37990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414A2BC-F8D1-42F3-B4AF-750CD4870D69}" type="pres">
      <dgm:prSet presAssocID="{4F0918DC-4AB1-43CF-B7C7-D4B09A37990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2D9A5-7B45-445C-B493-5FE47E655D0A}" type="pres">
      <dgm:prSet presAssocID="{4F0918DC-4AB1-43CF-B7C7-D4B09A379904}" presName="negativeSpace" presStyleCnt="0"/>
      <dgm:spPr/>
    </dgm:pt>
    <dgm:pt modelId="{BC998FA7-8226-4A56-88AE-26B84E8FC77A}" type="pres">
      <dgm:prSet presAssocID="{4F0918DC-4AB1-43CF-B7C7-D4B09A379904}" presName="childText" presStyleLbl="conFgAcc1" presStyleIdx="3" presStyleCnt="4" custScaleY="247124">
        <dgm:presLayoutVars>
          <dgm:bulletEnabled val="1"/>
        </dgm:presLayoutVars>
      </dgm:prSet>
      <dgm:spPr/>
    </dgm:pt>
  </dgm:ptLst>
  <dgm:cxnLst>
    <dgm:cxn modelId="{EE352EB7-B921-4403-B8DA-4FF05A38C1C3}" type="presOf" srcId="{007E6533-D643-415F-845B-4A18C483516A}" destId="{3BEA7865-1431-4A9B-AD6C-562F6FC1CE8B}" srcOrd="0" destOrd="0" presId="urn:microsoft.com/office/officeart/2005/8/layout/list1"/>
    <dgm:cxn modelId="{55159518-012A-4246-9B97-70B10C192BB6}" type="presOf" srcId="{007E6533-D643-415F-845B-4A18C483516A}" destId="{058169BB-C329-4DD7-9C28-DB1F0B0FDBE6}" srcOrd="1" destOrd="0" presId="urn:microsoft.com/office/officeart/2005/8/layout/list1"/>
    <dgm:cxn modelId="{374A8FFF-F7E6-4A90-9159-3D9DE7C72870}" srcId="{D65E6003-3FEE-4FF7-A32D-0306FDFB1760}" destId="{007E6533-D643-415F-845B-4A18C483516A}" srcOrd="0" destOrd="0" parTransId="{4F8147A2-C293-463D-AEA0-D0BDC2610975}" sibTransId="{CF94F00D-B5F9-4523-B44E-187953965962}"/>
    <dgm:cxn modelId="{0BE904DC-A9F2-4B1F-80BC-D6AD3679633C}" type="presOf" srcId="{4F0918DC-4AB1-43CF-B7C7-D4B09A379904}" destId="{EEB415C7-708D-4997-94A6-85C42CB86845}" srcOrd="0" destOrd="0" presId="urn:microsoft.com/office/officeart/2005/8/layout/list1"/>
    <dgm:cxn modelId="{611A81C3-F4AE-46F8-AAF1-17DD16679DCF}" type="presOf" srcId="{72686912-66DF-4736-8815-27E6B2136A48}" destId="{01853810-5F2E-43A6-8CDA-2690155A3F0D}" srcOrd="0" destOrd="0" presId="urn:microsoft.com/office/officeart/2005/8/layout/list1"/>
    <dgm:cxn modelId="{5157E3A3-1556-41AF-8713-F64EDDBD8575}" type="presOf" srcId="{509A996C-22CE-4F2C-9F09-B9DF8DE9F21C}" destId="{FE19AA93-16D9-4F96-A9C6-D5FE92C11AEF}" srcOrd="1" destOrd="0" presId="urn:microsoft.com/office/officeart/2005/8/layout/list1"/>
    <dgm:cxn modelId="{5C011039-6652-44DD-9832-6202E0117F42}" srcId="{D65E6003-3FEE-4FF7-A32D-0306FDFB1760}" destId="{4F0918DC-4AB1-43CF-B7C7-D4B09A379904}" srcOrd="3" destOrd="0" parTransId="{000FA30C-3F27-4CBE-B290-7C7C6FD970D4}" sibTransId="{8BD56F88-9113-444C-B136-9135B6C3B2F4}"/>
    <dgm:cxn modelId="{61D7C8D8-3F1E-436C-B1C6-27F706C96506}" type="presOf" srcId="{D65E6003-3FEE-4FF7-A32D-0306FDFB1760}" destId="{D8D0BC76-E667-4376-A678-D1349FF900E4}" srcOrd="0" destOrd="0" presId="urn:microsoft.com/office/officeart/2005/8/layout/list1"/>
    <dgm:cxn modelId="{E8E62C89-DD82-4E59-97EC-0ACBA59E98D6}" type="presOf" srcId="{4F0918DC-4AB1-43CF-B7C7-D4B09A379904}" destId="{9414A2BC-F8D1-42F3-B4AF-750CD4870D69}" srcOrd="1" destOrd="0" presId="urn:microsoft.com/office/officeart/2005/8/layout/list1"/>
    <dgm:cxn modelId="{D745CB2E-A8EA-467A-96C7-F170CE93ADC0}" srcId="{D65E6003-3FEE-4FF7-A32D-0306FDFB1760}" destId="{72686912-66DF-4736-8815-27E6B2136A48}" srcOrd="1" destOrd="0" parTransId="{42F45F71-F769-4268-9B5D-63AEA3B28505}" sibTransId="{B8D247A2-5BB8-4A96-9B62-207B280F31C8}"/>
    <dgm:cxn modelId="{20412A56-9F2B-4BE3-9B1C-DF288C8F8371}" srcId="{D65E6003-3FEE-4FF7-A32D-0306FDFB1760}" destId="{509A996C-22CE-4F2C-9F09-B9DF8DE9F21C}" srcOrd="2" destOrd="0" parTransId="{FFB2D796-3939-44B4-A6C9-EB7AD5E9D1CA}" sibTransId="{6FE1E317-716E-4553-B1E6-78C9454E8D02}"/>
    <dgm:cxn modelId="{86EAAFA0-41F9-491D-8350-5013B490C31F}" type="presOf" srcId="{72686912-66DF-4736-8815-27E6B2136A48}" destId="{3D40682A-80BF-45FD-BBA8-6E5164CFF2BB}" srcOrd="1" destOrd="0" presId="urn:microsoft.com/office/officeart/2005/8/layout/list1"/>
    <dgm:cxn modelId="{2A563508-98D1-478E-81F2-A0378D6CD626}" type="presOf" srcId="{509A996C-22CE-4F2C-9F09-B9DF8DE9F21C}" destId="{CE7092E3-CD67-4390-9913-5FD4349158C9}" srcOrd="0" destOrd="0" presId="urn:microsoft.com/office/officeart/2005/8/layout/list1"/>
    <dgm:cxn modelId="{274ED43A-4447-4D00-9F8F-6F674F7741C1}" type="presParOf" srcId="{D8D0BC76-E667-4376-A678-D1349FF900E4}" destId="{4A0EFB9F-5316-4285-B653-0CBD700FB282}" srcOrd="0" destOrd="0" presId="urn:microsoft.com/office/officeart/2005/8/layout/list1"/>
    <dgm:cxn modelId="{DEC21C5B-4A12-4F79-B97A-6CEC9AF19353}" type="presParOf" srcId="{4A0EFB9F-5316-4285-B653-0CBD700FB282}" destId="{3BEA7865-1431-4A9B-AD6C-562F6FC1CE8B}" srcOrd="0" destOrd="0" presId="urn:microsoft.com/office/officeart/2005/8/layout/list1"/>
    <dgm:cxn modelId="{4B587176-16BF-4613-B13A-783687271EA6}" type="presParOf" srcId="{4A0EFB9F-5316-4285-B653-0CBD700FB282}" destId="{058169BB-C329-4DD7-9C28-DB1F0B0FDBE6}" srcOrd="1" destOrd="0" presId="urn:microsoft.com/office/officeart/2005/8/layout/list1"/>
    <dgm:cxn modelId="{F645DF9E-199D-409B-BB79-6046B09EE037}" type="presParOf" srcId="{D8D0BC76-E667-4376-A678-D1349FF900E4}" destId="{F6D52D35-40FD-43AA-91FE-0146640545FF}" srcOrd="1" destOrd="0" presId="urn:microsoft.com/office/officeart/2005/8/layout/list1"/>
    <dgm:cxn modelId="{F29F0318-9020-44DF-9A17-7E91105AFBC5}" type="presParOf" srcId="{D8D0BC76-E667-4376-A678-D1349FF900E4}" destId="{ACB368A4-3EC2-4301-8F75-4E8BB6D05E81}" srcOrd="2" destOrd="0" presId="urn:microsoft.com/office/officeart/2005/8/layout/list1"/>
    <dgm:cxn modelId="{AD029105-79E7-48B3-BEAC-D237D3EF1BDB}" type="presParOf" srcId="{D8D0BC76-E667-4376-A678-D1349FF900E4}" destId="{F57E90BF-9E3C-49B4-95AC-449F2ACFF47D}" srcOrd="3" destOrd="0" presId="urn:microsoft.com/office/officeart/2005/8/layout/list1"/>
    <dgm:cxn modelId="{69FB7300-83D3-44FF-93C3-F167B36A9858}" type="presParOf" srcId="{D8D0BC76-E667-4376-A678-D1349FF900E4}" destId="{198D7447-4350-4259-AE91-B49E977288D8}" srcOrd="4" destOrd="0" presId="urn:microsoft.com/office/officeart/2005/8/layout/list1"/>
    <dgm:cxn modelId="{70DEE919-E92A-4A4E-9E94-DC9B1CE33FDF}" type="presParOf" srcId="{198D7447-4350-4259-AE91-B49E977288D8}" destId="{01853810-5F2E-43A6-8CDA-2690155A3F0D}" srcOrd="0" destOrd="0" presId="urn:microsoft.com/office/officeart/2005/8/layout/list1"/>
    <dgm:cxn modelId="{776D8531-1277-4E4A-BD7D-549DC16B8F60}" type="presParOf" srcId="{198D7447-4350-4259-AE91-B49E977288D8}" destId="{3D40682A-80BF-45FD-BBA8-6E5164CFF2BB}" srcOrd="1" destOrd="0" presId="urn:microsoft.com/office/officeart/2005/8/layout/list1"/>
    <dgm:cxn modelId="{2BBA3D51-4AE0-44F6-9DA3-A4484B2DC74B}" type="presParOf" srcId="{D8D0BC76-E667-4376-A678-D1349FF900E4}" destId="{60BF5035-6597-4C51-8C72-36EFAD78EDF9}" srcOrd="5" destOrd="0" presId="urn:microsoft.com/office/officeart/2005/8/layout/list1"/>
    <dgm:cxn modelId="{F12311C4-D8FC-4993-B0EB-ABF34876A688}" type="presParOf" srcId="{D8D0BC76-E667-4376-A678-D1349FF900E4}" destId="{AF6D0297-FF38-48B3-A972-C16A96467D67}" srcOrd="6" destOrd="0" presId="urn:microsoft.com/office/officeart/2005/8/layout/list1"/>
    <dgm:cxn modelId="{70FF59D3-C1FB-4932-B1AC-02C97F81103E}" type="presParOf" srcId="{D8D0BC76-E667-4376-A678-D1349FF900E4}" destId="{DEC5DA47-92BF-4211-8861-9100650D3DD1}" srcOrd="7" destOrd="0" presId="urn:microsoft.com/office/officeart/2005/8/layout/list1"/>
    <dgm:cxn modelId="{A9654A33-A9B6-45E0-9666-6D01AC04F8CB}" type="presParOf" srcId="{D8D0BC76-E667-4376-A678-D1349FF900E4}" destId="{F59AA278-CA35-4460-9400-7B537DE35EFC}" srcOrd="8" destOrd="0" presId="urn:microsoft.com/office/officeart/2005/8/layout/list1"/>
    <dgm:cxn modelId="{F247CB9B-2991-405C-A6B8-464558C379F8}" type="presParOf" srcId="{F59AA278-CA35-4460-9400-7B537DE35EFC}" destId="{CE7092E3-CD67-4390-9913-5FD4349158C9}" srcOrd="0" destOrd="0" presId="urn:microsoft.com/office/officeart/2005/8/layout/list1"/>
    <dgm:cxn modelId="{C5F9285D-0CCB-4F66-A737-BF3C52F4C399}" type="presParOf" srcId="{F59AA278-CA35-4460-9400-7B537DE35EFC}" destId="{FE19AA93-16D9-4F96-A9C6-D5FE92C11AEF}" srcOrd="1" destOrd="0" presId="urn:microsoft.com/office/officeart/2005/8/layout/list1"/>
    <dgm:cxn modelId="{1ABB3284-A04E-4500-B3E0-4CF8D74BEE46}" type="presParOf" srcId="{D8D0BC76-E667-4376-A678-D1349FF900E4}" destId="{196EF3F7-C550-47D8-ADCB-09C32D0A8550}" srcOrd="9" destOrd="0" presId="urn:microsoft.com/office/officeart/2005/8/layout/list1"/>
    <dgm:cxn modelId="{5F0B1BEA-C203-4DD4-A1CE-3022EC08811C}" type="presParOf" srcId="{D8D0BC76-E667-4376-A678-D1349FF900E4}" destId="{172A6948-DF5C-4418-AE71-A0993B5E1A13}" srcOrd="10" destOrd="0" presId="urn:microsoft.com/office/officeart/2005/8/layout/list1"/>
    <dgm:cxn modelId="{5645EEF1-9FBF-45E2-A564-50376E1EB165}" type="presParOf" srcId="{D8D0BC76-E667-4376-A678-D1349FF900E4}" destId="{7621E1EE-6B39-4E75-AA86-0A37B68AEFB3}" srcOrd="11" destOrd="0" presId="urn:microsoft.com/office/officeart/2005/8/layout/list1"/>
    <dgm:cxn modelId="{B08CFF40-F08F-4098-A43F-E0A3CB640CF2}" type="presParOf" srcId="{D8D0BC76-E667-4376-A678-D1349FF900E4}" destId="{5D909C58-6A30-49C3-AB06-E99B9D933B54}" srcOrd="12" destOrd="0" presId="urn:microsoft.com/office/officeart/2005/8/layout/list1"/>
    <dgm:cxn modelId="{8EAF6585-62EE-4596-87FD-2F9BBDFB9B87}" type="presParOf" srcId="{5D909C58-6A30-49C3-AB06-E99B9D933B54}" destId="{EEB415C7-708D-4997-94A6-85C42CB86845}" srcOrd="0" destOrd="0" presId="urn:microsoft.com/office/officeart/2005/8/layout/list1"/>
    <dgm:cxn modelId="{F6E54DE7-C2F8-4B92-AB7A-B8E68898FB60}" type="presParOf" srcId="{5D909C58-6A30-49C3-AB06-E99B9D933B54}" destId="{9414A2BC-F8D1-42F3-B4AF-750CD4870D69}" srcOrd="1" destOrd="0" presId="urn:microsoft.com/office/officeart/2005/8/layout/list1"/>
    <dgm:cxn modelId="{352ACB66-B274-45A2-8AFA-56C38BC7D9F7}" type="presParOf" srcId="{D8D0BC76-E667-4376-A678-D1349FF900E4}" destId="{F0F2D9A5-7B45-445C-B493-5FE47E655D0A}" srcOrd="13" destOrd="0" presId="urn:microsoft.com/office/officeart/2005/8/layout/list1"/>
    <dgm:cxn modelId="{A96CA0F4-34D5-4617-8A2D-45A96EB387C9}" type="presParOf" srcId="{D8D0BC76-E667-4376-A678-D1349FF900E4}" destId="{BC998FA7-8226-4A56-88AE-26B84E8FC77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663032-1190-4E1B-9BE9-8EDE8C1B28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E8D821-C6F8-4AD1-8D01-3ADC965D95B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Нормативное регулирование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C6FF10-FCE7-4A56-BC61-E814614F6DBF}" type="parTrans" cxnId="{97D5FF07-59A6-4B58-8A2D-F59C70071A09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CF72F5D-5243-4999-8064-8A9FCA39E8BE}" type="sibTrans" cxnId="{97D5FF07-59A6-4B58-8A2D-F59C70071A09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CAED088-A686-4B5F-9B23-58071933157A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Приказ ФСТЭК № 31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7CD5831-C82C-4261-A1DE-641E37068FEF}" type="parTrans" cxnId="{725FE4E4-750D-457B-A3C8-0A71D48A1BFC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081307D-38C2-4021-9769-1648F89D4A2B}" type="sibTrans" cxnId="{725FE4E4-750D-457B-A3C8-0A71D48A1BFC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958E3F6-5339-4093-96AC-1F2FEB88FCED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Документы ФСТЭК по защите КСИИ (гриф «ДСП»)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618D589-7081-49C9-AE43-780749004293}" type="parTrans" cxnId="{469CF253-57D8-468E-AF58-077674E8F917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0EE15BF-C9E4-4DCC-96AC-81288EDF0157}" type="sibTrans" cxnId="{469CF253-57D8-468E-AF58-077674E8F917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EFCA46C-8FAA-49A9-988B-157E6A063269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Международные стандарты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069BC3-367C-4757-8419-1E2F3D368FAC}" type="parTrans" cxnId="{39143D87-2177-42F4-A1C2-22547BE2428E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CFD2499-19BD-4A76-8305-4E31183611F9}" type="sibTrans" cxnId="{39143D87-2177-42F4-A1C2-22547BE2428E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7DCCD8-93CD-413E-81CA-6B7557944119}">
      <dgm:prSet phldrT="[Текст]" custT="1"/>
      <dgm:spPr/>
      <dgm:t>
        <a:bodyPr/>
        <a:lstStyle/>
        <a:p>
          <a:r>
            <a: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NIST SP 800-82, ISA SP99, NERC CIP 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 другие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CB19EA-A4D9-43E8-BD1E-C92CB37FB24E}" type="parTrans" cxnId="{164BC169-DA54-4172-BE40-D0FAF405D32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BF24A79-B70E-450D-ADEC-5AF2472304FF}" type="sibTrans" cxnId="{164BC169-DA54-4172-BE40-D0FAF405D32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E59EE7-D4EC-477F-A141-81EE2CE85DD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Подходы </a:t>
          </a:r>
          <a:r>
            <a:rPr lang="ru-RU" sz="1600" b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вендоров</a:t>
          </a:r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АСУТП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BCADCCE-042A-4751-9294-AEBA55C25DC0}" type="parTrans" cxnId="{AB927278-1F38-40AD-AADA-6620C21E63DC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EED1FA2-AFD7-4625-9759-E4F0D40216DA}" type="sibTrans" cxnId="{AB927278-1F38-40AD-AADA-6620C21E63DC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1CE4B2F-1AC7-48D8-8AED-CC7169CCB660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Рекомендации </a:t>
          </a:r>
          <a:r>
            <a: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Rockwell, Siemens 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 других </a:t>
          </a: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вендоров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АСУТП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187E2D4-9153-46BD-99C9-D66617606B7E}" type="parTrans" cxnId="{2FE4E522-2A80-46BC-A051-968D26F6C18C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B0C842C-6DD8-494C-86C7-96949D3A0042}" type="sibTrans" cxnId="{2FE4E522-2A80-46BC-A051-968D26F6C18C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8814C6B-183A-4641-B905-A5C632768FF6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Сведения об уязвимостях в </a:t>
          </a:r>
          <a:r>
            <a: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SCADA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-системах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15684CB-EB26-493A-8D76-F57F674DB286}" type="parTrans" cxnId="{06C581C5-0E11-4F55-A7AD-02ECBB8DF560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338EC1-473E-47CD-BDF7-E128F0EF6BEF}" type="sibTrans" cxnId="{06C581C5-0E11-4F55-A7AD-02ECBB8DF560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76AD796-D4AA-41CA-BC68-E9D36C67BF3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Специализированные средства защиты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486051C-329F-49D4-974C-C93AE39C5A2F}" type="parTrans" cxnId="{43689F54-3965-45EB-9C90-AB96A7622B34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56A136E-0948-4EFD-A9FA-A3293757EA2B}" type="sibTrans" cxnId="{43689F54-3965-45EB-9C90-AB96A7622B34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F0E649D-3541-435A-B0D5-9896BF52FE1C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Касперский ТМС, ЩИТ,</a:t>
          </a:r>
          <a:r>
            <a: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Tofino</a:t>
          </a:r>
          <a:r>
            <a: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RuggedCom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и др.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F4C1E3-E60D-4885-89E0-ED714D886FD7}" type="parTrans" cxnId="{301A7D61-654B-44F8-BA86-3C457A05FCF3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F25AB38-BCCF-45A9-8784-2986A3180525}" type="sibTrans" cxnId="{301A7D61-654B-44F8-BA86-3C457A05FCF3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44F508-DF38-4384-9CC1-57341D0961FD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Общие средства защиты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18A4761-F738-4E9B-9D6F-0E0E25A7D974}" type="parTrans" cxnId="{199F7443-BA6E-4107-ACCE-A4B98618F95A}">
      <dgm:prSet/>
      <dgm:spPr/>
      <dgm:t>
        <a:bodyPr/>
        <a:lstStyle/>
        <a:p>
          <a:endParaRPr lang="ru-RU"/>
        </a:p>
      </dgm:t>
    </dgm:pt>
    <dgm:pt modelId="{7D276EAC-EEE5-4B67-AA11-4FB2515B6629}" type="sibTrans" cxnId="{199F7443-BA6E-4107-ACCE-A4B98618F95A}">
      <dgm:prSet/>
      <dgm:spPr/>
      <dgm:t>
        <a:bodyPr/>
        <a:lstStyle/>
        <a:p>
          <a:endParaRPr lang="ru-RU"/>
        </a:p>
      </dgm:t>
    </dgm:pt>
    <dgm:pt modelId="{334939D3-7240-4DE7-82AE-846AA0482257}">
      <dgm:prSet phldrT="[Текст]" custT="1"/>
      <dgm:spPr/>
      <dgm:t>
        <a:bodyPr/>
        <a:lstStyle/>
        <a:p>
          <a:r>
            <a: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ISO 27001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1F47C46-FB4C-48EB-886F-47776133BA39}" type="parTrans" cxnId="{2CE780D2-E269-4398-9E1A-15693D88BDE1}">
      <dgm:prSet/>
      <dgm:spPr/>
      <dgm:t>
        <a:bodyPr/>
        <a:lstStyle/>
        <a:p>
          <a:endParaRPr lang="ru-RU"/>
        </a:p>
      </dgm:t>
    </dgm:pt>
    <dgm:pt modelId="{54F0A067-0D51-476C-AF9D-79A0A3B1B854}" type="sibTrans" cxnId="{2CE780D2-E269-4398-9E1A-15693D88BDE1}">
      <dgm:prSet/>
      <dgm:spPr/>
      <dgm:t>
        <a:bodyPr/>
        <a:lstStyle/>
        <a:p>
          <a:endParaRPr lang="ru-RU"/>
        </a:p>
      </dgm:t>
    </dgm:pt>
    <dgm:pt modelId="{D43A4E8F-204F-4B16-BD9E-A8684A00AFB4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Подходы </a:t>
          </a:r>
          <a:r>
            <a: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Cisco, McAfee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</a:t>
          </a:r>
          <a:r>
            <a: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Checkpoint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и других </a:t>
          </a: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вендоров</a:t>
          </a:r>
          <a:r>
            <a: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средств защиты 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1A44010-1924-48B9-A435-CE926671D3B6}" type="parTrans" cxnId="{F138FBB6-A391-4D66-8D6C-6B698957F2CA}">
      <dgm:prSet/>
      <dgm:spPr/>
      <dgm:t>
        <a:bodyPr/>
        <a:lstStyle/>
        <a:p>
          <a:endParaRPr lang="ru-RU"/>
        </a:p>
      </dgm:t>
    </dgm:pt>
    <dgm:pt modelId="{E341A079-75B9-4331-B395-B5B08642135A}" type="sibTrans" cxnId="{F138FBB6-A391-4D66-8D6C-6B698957F2CA}">
      <dgm:prSet/>
      <dgm:spPr/>
      <dgm:t>
        <a:bodyPr/>
        <a:lstStyle/>
        <a:p>
          <a:endParaRPr lang="ru-RU"/>
        </a:p>
      </dgm:t>
    </dgm:pt>
    <dgm:pt modelId="{C0E94066-EB71-4F24-9D10-5A985CCE5E0E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NAC,</a:t>
          </a:r>
          <a:r>
            <a:rPr lang="ru-RU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IDS, SIEM,</a:t>
          </a:r>
          <a:r>
            <a:rPr lang="ru-RU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МЭ, антивирусы и т.д.</a:t>
          </a: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</a:t>
          </a:r>
          <a:endParaRPr lang="ru-RU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EC5D86-7581-459D-830F-739E926C3752}" type="parTrans" cxnId="{4D8E1779-FA8B-4DAB-983A-4A0E845D0DCF}">
      <dgm:prSet/>
      <dgm:spPr/>
      <dgm:t>
        <a:bodyPr/>
        <a:lstStyle/>
        <a:p>
          <a:endParaRPr lang="ru-RU"/>
        </a:p>
      </dgm:t>
    </dgm:pt>
    <dgm:pt modelId="{0379F05E-8D20-4AA6-B9E2-FE52C8F5FABF}" type="sibTrans" cxnId="{4D8E1779-FA8B-4DAB-983A-4A0E845D0DCF}">
      <dgm:prSet/>
      <dgm:spPr/>
      <dgm:t>
        <a:bodyPr/>
        <a:lstStyle/>
        <a:p>
          <a:endParaRPr lang="ru-RU"/>
        </a:p>
      </dgm:t>
    </dgm:pt>
    <dgm:pt modelId="{D5FCF530-A5D9-42BF-BEEE-B19BBC5D5477}" type="pres">
      <dgm:prSet presAssocID="{C6663032-1190-4E1B-9BE9-8EDE8C1B28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49EFEE-95A9-4D54-8367-4739A9AFB515}" type="pres">
      <dgm:prSet presAssocID="{AFE8D821-C6F8-4AD1-8D01-3ADC965D95B2}" presName="linNode" presStyleCnt="0"/>
      <dgm:spPr/>
    </dgm:pt>
    <dgm:pt modelId="{A7D990CA-41D1-4252-BC5C-E28CA86691E2}" type="pres">
      <dgm:prSet presAssocID="{AFE8D821-C6F8-4AD1-8D01-3ADC965D95B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B9E69-456F-4960-97F7-8B762E29568E}" type="pres">
      <dgm:prSet presAssocID="{AFE8D821-C6F8-4AD1-8D01-3ADC965D95B2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F88E9-1071-4AE4-BF26-0A3123B87420}" type="pres">
      <dgm:prSet presAssocID="{5CF72F5D-5243-4999-8064-8A9FCA39E8BE}" presName="sp" presStyleCnt="0"/>
      <dgm:spPr/>
    </dgm:pt>
    <dgm:pt modelId="{5D4C07D7-B81E-4D59-84F4-8FAD7E109A1A}" type="pres">
      <dgm:prSet presAssocID="{EEFCA46C-8FAA-49A9-988B-157E6A063269}" presName="linNode" presStyleCnt="0"/>
      <dgm:spPr/>
    </dgm:pt>
    <dgm:pt modelId="{3B8C28C6-9222-45E7-969F-7814109395BE}" type="pres">
      <dgm:prSet presAssocID="{EEFCA46C-8FAA-49A9-988B-157E6A06326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777DB-D953-4EFF-9F0F-AC1D46E126F8}" type="pres">
      <dgm:prSet presAssocID="{EEFCA46C-8FAA-49A9-988B-157E6A06326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3DB76-FB20-44CE-BC88-F6A170594671}" type="pres">
      <dgm:prSet presAssocID="{FCFD2499-19BD-4A76-8305-4E31183611F9}" presName="sp" presStyleCnt="0"/>
      <dgm:spPr/>
    </dgm:pt>
    <dgm:pt modelId="{04AE4423-99E5-4DD1-A1D7-7EA9605BE0FE}" type="pres">
      <dgm:prSet presAssocID="{DFE59EE7-D4EC-477F-A141-81EE2CE85DD0}" presName="linNode" presStyleCnt="0"/>
      <dgm:spPr/>
    </dgm:pt>
    <dgm:pt modelId="{380A820A-528C-41FD-BAC6-E570E9582CC1}" type="pres">
      <dgm:prSet presAssocID="{DFE59EE7-D4EC-477F-A141-81EE2CE85DD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5E5ED-9591-4499-BCCC-75ADDDB69941}" type="pres">
      <dgm:prSet presAssocID="{DFE59EE7-D4EC-477F-A141-81EE2CE85DD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FB160-F202-41CA-9F7A-478E7B4B75AE}" type="pres">
      <dgm:prSet presAssocID="{6EED1FA2-AFD7-4625-9759-E4F0D40216DA}" presName="sp" presStyleCnt="0"/>
      <dgm:spPr/>
    </dgm:pt>
    <dgm:pt modelId="{FEE4045E-7E9C-41BD-B95E-E1473934D309}" type="pres">
      <dgm:prSet presAssocID="{376AD796-D4AA-41CA-BC68-E9D36C67BF37}" presName="linNode" presStyleCnt="0"/>
      <dgm:spPr/>
    </dgm:pt>
    <dgm:pt modelId="{83FFEE2C-55E3-4B8D-9FDE-71F3951B2E3B}" type="pres">
      <dgm:prSet presAssocID="{376AD796-D4AA-41CA-BC68-E9D36C67BF3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CB659-CA2F-44A6-B6F6-8E2E0C0995B4}" type="pres">
      <dgm:prSet presAssocID="{376AD796-D4AA-41CA-BC68-E9D36C67BF3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DC482-9BE2-4A6F-9763-47BC502B96A3}" type="pres">
      <dgm:prSet presAssocID="{656A136E-0948-4EFD-A9FA-A3293757EA2B}" presName="sp" presStyleCnt="0"/>
      <dgm:spPr/>
    </dgm:pt>
    <dgm:pt modelId="{DBFD95C5-8220-4790-A03E-4D0F327C1B87}" type="pres">
      <dgm:prSet presAssocID="{4D44F508-DF38-4384-9CC1-57341D0961FD}" presName="linNode" presStyleCnt="0"/>
      <dgm:spPr/>
    </dgm:pt>
    <dgm:pt modelId="{31D81D39-8F95-49E8-BFEF-657AE3625F05}" type="pres">
      <dgm:prSet presAssocID="{4D44F508-DF38-4384-9CC1-57341D0961FD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87913-4E7F-4E4B-937A-6B21AB1DA8D2}" type="pres">
      <dgm:prSet presAssocID="{4D44F508-DF38-4384-9CC1-57341D0961FD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444DAC-0743-4ACB-A227-D7AA71631AEF}" type="presOf" srcId="{AFE8D821-C6F8-4AD1-8D01-3ADC965D95B2}" destId="{A7D990CA-41D1-4252-BC5C-E28CA86691E2}" srcOrd="0" destOrd="0" presId="urn:microsoft.com/office/officeart/2005/8/layout/vList5"/>
    <dgm:cxn modelId="{9DAF4E9E-59E8-46F9-A0CD-F7A0FF897C40}" type="presOf" srcId="{68814C6B-183A-4641-B905-A5C632768FF6}" destId="{CE05E5ED-9591-4499-BCCC-75ADDDB69941}" srcOrd="0" destOrd="1" presId="urn:microsoft.com/office/officeart/2005/8/layout/vList5"/>
    <dgm:cxn modelId="{06C581C5-0E11-4F55-A7AD-02ECBB8DF560}" srcId="{DFE59EE7-D4EC-477F-A141-81EE2CE85DD0}" destId="{68814C6B-183A-4641-B905-A5C632768FF6}" srcOrd="1" destOrd="0" parTransId="{C15684CB-EB26-493A-8D76-F57F674DB286}" sibTransId="{53338EC1-473E-47CD-BDF7-E128F0EF6BEF}"/>
    <dgm:cxn modelId="{2CE780D2-E269-4398-9E1A-15693D88BDE1}" srcId="{EEFCA46C-8FAA-49A9-988B-157E6A063269}" destId="{334939D3-7240-4DE7-82AE-846AA0482257}" srcOrd="1" destOrd="0" parTransId="{21F47C46-FB4C-48EB-886F-47776133BA39}" sibTransId="{54F0A067-0D51-476C-AF9D-79A0A3B1B854}"/>
    <dgm:cxn modelId="{2FE4E522-2A80-46BC-A051-968D26F6C18C}" srcId="{DFE59EE7-D4EC-477F-A141-81EE2CE85DD0}" destId="{F1CE4B2F-1AC7-48D8-8AED-CC7169CCB660}" srcOrd="0" destOrd="0" parTransId="{1187E2D4-9153-46BD-99C9-D66617606B7E}" sibTransId="{5B0C842C-6DD8-494C-86C7-96949D3A0042}"/>
    <dgm:cxn modelId="{39143D87-2177-42F4-A1C2-22547BE2428E}" srcId="{C6663032-1190-4E1B-9BE9-8EDE8C1B28FF}" destId="{EEFCA46C-8FAA-49A9-988B-157E6A063269}" srcOrd="1" destOrd="0" parTransId="{B7069BC3-367C-4757-8419-1E2F3D368FAC}" sibTransId="{FCFD2499-19BD-4A76-8305-4E31183611F9}"/>
    <dgm:cxn modelId="{FC86EDE4-23B6-4E55-935F-8BF84A9CA416}" type="presOf" srcId="{4D44F508-DF38-4384-9CC1-57341D0961FD}" destId="{31D81D39-8F95-49E8-BFEF-657AE3625F05}" srcOrd="0" destOrd="0" presId="urn:microsoft.com/office/officeart/2005/8/layout/vList5"/>
    <dgm:cxn modelId="{923DEE5B-9FE6-4AD8-A90B-3F442F017308}" type="presOf" srcId="{EEFCA46C-8FAA-49A9-988B-157E6A063269}" destId="{3B8C28C6-9222-45E7-969F-7814109395BE}" srcOrd="0" destOrd="0" presId="urn:microsoft.com/office/officeart/2005/8/layout/vList5"/>
    <dgm:cxn modelId="{444E5500-CE27-4DE0-897E-0AF1D4571122}" type="presOf" srcId="{1958E3F6-5339-4093-96AC-1F2FEB88FCED}" destId="{BC5B9E69-456F-4960-97F7-8B762E29568E}" srcOrd="0" destOrd="1" presId="urn:microsoft.com/office/officeart/2005/8/layout/vList5"/>
    <dgm:cxn modelId="{199F7443-BA6E-4107-ACCE-A4B98618F95A}" srcId="{C6663032-1190-4E1B-9BE9-8EDE8C1B28FF}" destId="{4D44F508-DF38-4384-9CC1-57341D0961FD}" srcOrd="4" destOrd="0" parTransId="{018A4761-F738-4E9B-9D6F-0E0E25A7D974}" sibTransId="{7D276EAC-EEE5-4B67-AA11-4FB2515B6629}"/>
    <dgm:cxn modelId="{301A7D61-654B-44F8-BA86-3C457A05FCF3}" srcId="{376AD796-D4AA-41CA-BC68-E9D36C67BF37}" destId="{8F0E649D-3541-435A-B0D5-9896BF52FE1C}" srcOrd="0" destOrd="0" parTransId="{E3F4C1E3-E60D-4885-89E0-ED714D886FD7}" sibTransId="{5F25AB38-BCCF-45A9-8784-2986A3180525}"/>
    <dgm:cxn modelId="{1B168FC6-0D4F-4185-ABE2-7AB935092268}" type="presOf" srcId="{376AD796-D4AA-41CA-BC68-E9D36C67BF37}" destId="{83FFEE2C-55E3-4B8D-9FDE-71F3951B2E3B}" srcOrd="0" destOrd="0" presId="urn:microsoft.com/office/officeart/2005/8/layout/vList5"/>
    <dgm:cxn modelId="{19C9AEDD-E202-438D-83C3-EC114117B60F}" type="presOf" srcId="{DFE59EE7-D4EC-477F-A141-81EE2CE85DD0}" destId="{380A820A-528C-41FD-BAC6-E570E9582CC1}" srcOrd="0" destOrd="0" presId="urn:microsoft.com/office/officeart/2005/8/layout/vList5"/>
    <dgm:cxn modelId="{DAC21C53-1670-424D-8A76-23417BE20D28}" type="presOf" srcId="{8F0E649D-3541-435A-B0D5-9896BF52FE1C}" destId="{9A4CB659-CA2F-44A6-B6F6-8E2E0C0995B4}" srcOrd="0" destOrd="0" presId="urn:microsoft.com/office/officeart/2005/8/layout/vList5"/>
    <dgm:cxn modelId="{725FE4E4-750D-457B-A3C8-0A71D48A1BFC}" srcId="{AFE8D821-C6F8-4AD1-8D01-3ADC965D95B2}" destId="{0CAED088-A686-4B5F-9B23-58071933157A}" srcOrd="0" destOrd="0" parTransId="{37CD5831-C82C-4261-A1DE-641E37068FEF}" sibTransId="{1081307D-38C2-4021-9769-1648F89D4A2B}"/>
    <dgm:cxn modelId="{CA787141-DFBA-49F8-8DCD-DBED71C8D6FA}" type="presOf" srcId="{D43A4E8F-204F-4B16-BD9E-A8684A00AFB4}" destId="{9A4CB659-CA2F-44A6-B6F6-8E2E0C0995B4}" srcOrd="0" destOrd="1" presId="urn:microsoft.com/office/officeart/2005/8/layout/vList5"/>
    <dgm:cxn modelId="{F8B6F7B9-D4F4-4788-A005-E8CDE5D29C96}" type="presOf" srcId="{5D7DCCD8-93CD-413E-81CA-6B7557944119}" destId="{C3B777DB-D953-4EFF-9F0F-AC1D46E126F8}" srcOrd="0" destOrd="0" presId="urn:microsoft.com/office/officeart/2005/8/layout/vList5"/>
    <dgm:cxn modelId="{469CF253-57D8-468E-AF58-077674E8F917}" srcId="{AFE8D821-C6F8-4AD1-8D01-3ADC965D95B2}" destId="{1958E3F6-5339-4093-96AC-1F2FEB88FCED}" srcOrd="1" destOrd="0" parTransId="{A618D589-7081-49C9-AE43-780749004293}" sibTransId="{60EE15BF-C9E4-4DCC-96AC-81288EDF0157}"/>
    <dgm:cxn modelId="{164BC169-DA54-4172-BE40-D0FAF405D32A}" srcId="{EEFCA46C-8FAA-49A9-988B-157E6A063269}" destId="{5D7DCCD8-93CD-413E-81CA-6B7557944119}" srcOrd="0" destOrd="0" parTransId="{D6CB19EA-A4D9-43E8-BD1E-C92CB37FB24E}" sibTransId="{4BF24A79-B70E-450D-ADEC-5AF2472304FF}"/>
    <dgm:cxn modelId="{B6FD849C-C744-4730-9E89-41ADCF37EC6D}" type="presOf" srcId="{F1CE4B2F-1AC7-48D8-8AED-CC7169CCB660}" destId="{CE05E5ED-9591-4499-BCCC-75ADDDB69941}" srcOrd="0" destOrd="0" presId="urn:microsoft.com/office/officeart/2005/8/layout/vList5"/>
    <dgm:cxn modelId="{4D8E1779-FA8B-4DAB-983A-4A0E845D0DCF}" srcId="{4D44F508-DF38-4384-9CC1-57341D0961FD}" destId="{C0E94066-EB71-4F24-9D10-5A985CCE5E0E}" srcOrd="0" destOrd="0" parTransId="{1BEC5D86-7581-459D-830F-739E926C3752}" sibTransId="{0379F05E-8D20-4AA6-B9E2-FE52C8F5FABF}"/>
    <dgm:cxn modelId="{7FBD39A3-47D8-471F-95BD-0B71D1DD292E}" type="presOf" srcId="{C0E94066-EB71-4F24-9D10-5A985CCE5E0E}" destId="{46D87913-4E7F-4E4B-937A-6B21AB1DA8D2}" srcOrd="0" destOrd="0" presId="urn:microsoft.com/office/officeart/2005/8/layout/vList5"/>
    <dgm:cxn modelId="{32EACFF5-CAF0-4D04-8325-90915731583B}" type="presOf" srcId="{C6663032-1190-4E1B-9BE9-8EDE8C1B28FF}" destId="{D5FCF530-A5D9-42BF-BEEE-B19BBC5D5477}" srcOrd="0" destOrd="0" presId="urn:microsoft.com/office/officeart/2005/8/layout/vList5"/>
    <dgm:cxn modelId="{AB927278-1F38-40AD-AADA-6620C21E63DC}" srcId="{C6663032-1190-4E1B-9BE9-8EDE8C1B28FF}" destId="{DFE59EE7-D4EC-477F-A141-81EE2CE85DD0}" srcOrd="2" destOrd="0" parTransId="{BBCADCCE-042A-4751-9294-AEBA55C25DC0}" sibTransId="{6EED1FA2-AFD7-4625-9759-E4F0D40216DA}"/>
    <dgm:cxn modelId="{43689F54-3965-45EB-9C90-AB96A7622B34}" srcId="{C6663032-1190-4E1B-9BE9-8EDE8C1B28FF}" destId="{376AD796-D4AA-41CA-BC68-E9D36C67BF37}" srcOrd="3" destOrd="0" parTransId="{2486051C-329F-49D4-974C-C93AE39C5A2F}" sibTransId="{656A136E-0948-4EFD-A9FA-A3293757EA2B}"/>
    <dgm:cxn modelId="{051C877D-B8BB-4937-BE1F-7E0C6CC7EA53}" type="presOf" srcId="{0CAED088-A686-4B5F-9B23-58071933157A}" destId="{BC5B9E69-456F-4960-97F7-8B762E29568E}" srcOrd="0" destOrd="0" presId="urn:microsoft.com/office/officeart/2005/8/layout/vList5"/>
    <dgm:cxn modelId="{F138FBB6-A391-4D66-8D6C-6B698957F2CA}" srcId="{376AD796-D4AA-41CA-BC68-E9D36C67BF37}" destId="{D43A4E8F-204F-4B16-BD9E-A8684A00AFB4}" srcOrd="1" destOrd="0" parTransId="{C1A44010-1924-48B9-A435-CE926671D3B6}" sibTransId="{E341A079-75B9-4331-B395-B5B08642135A}"/>
    <dgm:cxn modelId="{97D5FF07-59A6-4B58-8A2D-F59C70071A09}" srcId="{C6663032-1190-4E1B-9BE9-8EDE8C1B28FF}" destId="{AFE8D821-C6F8-4AD1-8D01-3ADC965D95B2}" srcOrd="0" destOrd="0" parTransId="{4DC6FF10-FCE7-4A56-BC61-E814614F6DBF}" sibTransId="{5CF72F5D-5243-4999-8064-8A9FCA39E8BE}"/>
    <dgm:cxn modelId="{DF1F107C-38B0-4FD4-AA50-9208823C846E}" type="presOf" srcId="{334939D3-7240-4DE7-82AE-846AA0482257}" destId="{C3B777DB-D953-4EFF-9F0F-AC1D46E126F8}" srcOrd="0" destOrd="1" presId="urn:microsoft.com/office/officeart/2005/8/layout/vList5"/>
    <dgm:cxn modelId="{11927329-00C9-44C7-A352-96F591F80D0C}" type="presParOf" srcId="{D5FCF530-A5D9-42BF-BEEE-B19BBC5D5477}" destId="{1749EFEE-95A9-4D54-8367-4739A9AFB515}" srcOrd="0" destOrd="0" presId="urn:microsoft.com/office/officeart/2005/8/layout/vList5"/>
    <dgm:cxn modelId="{7A061282-1893-484C-B162-AF32CC027C00}" type="presParOf" srcId="{1749EFEE-95A9-4D54-8367-4739A9AFB515}" destId="{A7D990CA-41D1-4252-BC5C-E28CA86691E2}" srcOrd="0" destOrd="0" presId="urn:microsoft.com/office/officeart/2005/8/layout/vList5"/>
    <dgm:cxn modelId="{F7411535-05A4-4634-A57A-62BEE8B81153}" type="presParOf" srcId="{1749EFEE-95A9-4D54-8367-4739A9AFB515}" destId="{BC5B9E69-456F-4960-97F7-8B762E29568E}" srcOrd="1" destOrd="0" presId="urn:microsoft.com/office/officeart/2005/8/layout/vList5"/>
    <dgm:cxn modelId="{0E25EEF2-E368-4014-AB00-446C8BDDC573}" type="presParOf" srcId="{D5FCF530-A5D9-42BF-BEEE-B19BBC5D5477}" destId="{59AF88E9-1071-4AE4-BF26-0A3123B87420}" srcOrd="1" destOrd="0" presId="urn:microsoft.com/office/officeart/2005/8/layout/vList5"/>
    <dgm:cxn modelId="{251F7CC0-F1B6-4C62-BD8B-C76CA57DE136}" type="presParOf" srcId="{D5FCF530-A5D9-42BF-BEEE-B19BBC5D5477}" destId="{5D4C07D7-B81E-4D59-84F4-8FAD7E109A1A}" srcOrd="2" destOrd="0" presId="urn:microsoft.com/office/officeart/2005/8/layout/vList5"/>
    <dgm:cxn modelId="{3BFE502B-6C84-4784-94DF-B95C9D892224}" type="presParOf" srcId="{5D4C07D7-B81E-4D59-84F4-8FAD7E109A1A}" destId="{3B8C28C6-9222-45E7-969F-7814109395BE}" srcOrd="0" destOrd="0" presId="urn:microsoft.com/office/officeart/2005/8/layout/vList5"/>
    <dgm:cxn modelId="{F4B0CC91-EAE5-4FF3-AD30-815083986B13}" type="presParOf" srcId="{5D4C07D7-B81E-4D59-84F4-8FAD7E109A1A}" destId="{C3B777DB-D953-4EFF-9F0F-AC1D46E126F8}" srcOrd="1" destOrd="0" presId="urn:microsoft.com/office/officeart/2005/8/layout/vList5"/>
    <dgm:cxn modelId="{36A55FC7-261D-45DB-AD6F-74C1A1109F87}" type="presParOf" srcId="{D5FCF530-A5D9-42BF-BEEE-B19BBC5D5477}" destId="{6853DB76-FB20-44CE-BC88-F6A170594671}" srcOrd="3" destOrd="0" presId="urn:microsoft.com/office/officeart/2005/8/layout/vList5"/>
    <dgm:cxn modelId="{CE5B23D1-4E00-4EAF-8701-0C92C1ACBC2C}" type="presParOf" srcId="{D5FCF530-A5D9-42BF-BEEE-B19BBC5D5477}" destId="{04AE4423-99E5-4DD1-A1D7-7EA9605BE0FE}" srcOrd="4" destOrd="0" presId="urn:microsoft.com/office/officeart/2005/8/layout/vList5"/>
    <dgm:cxn modelId="{5C387606-347E-4576-A92F-805FBC44F311}" type="presParOf" srcId="{04AE4423-99E5-4DD1-A1D7-7EA9605BE0FE}" destId="{380A820A-528C-41FD-BAC6-E570E9582CC1}" srcOrd="0" destOrd="0" presId="urn:microsoft.com/office/officeart/2005/8/layout/vList5"/>
    <dgm:cxn modelId="{5D1B1299-F567-490E-9AE3-E9B837513B18}" type="presParOf" srcId="{04AE4423-99E5-4DD1-A1D7-7EA9605BE0FE}" destId="{CE05E5ED-9591-4499-BCCC-75ADDDB69941}" srcOrd="1" destOrd="0" presId="urn:microsoft.com/office/officeart/2005/8/layout/vList5"/>
    <dgm:cxn modelId="{BF4A2C3C-6D28-494D-960C-CE1D35A10B72}" type="presParOf" srcId="{D5FCF530-A5D9-42BF-BEEE-B19BBC5D5477}" destId="{793FB160-F202-41CA-9F7A-478E7B4B75AE}" srcOrd="5" destOrd="0" presId="urn:microsoft.com/office/officeart/2005/8/layout/vList5"/>
    <dgm:cxn modelId="{15B4544A-05EA-49D5-8D13-989F97CDCB95}" type="presParOf" srcId="{D5FCF530-A5D9-42BF-BEEE-B19BBC5D5477}" destId="{FEE4045E-7E9C-41BD-B95E-E1473934D309}" srcOrd="6" destOrd="0" presId="urn:microsoft.com/office/officeart/2005/8/layout/vList5"/>
    <dgm:cxn modelId="{51F48043-5B09-41B9-ACD4-9DCDCDCD118F}" type="presParOf" srcId="{FEE4045E-7E9C-41BD-B95E-E1473934D309}" destId="{83FFEE2C-55E3-4B8D-9FDE-71F3951B2E3B}" srcOrd="0" destOrd="0" presId="urn:microsoft.com/office/officeart/2005/8/layout/vList5"/>
    <dgm:cxn modelId="{A92D1ACF-497F-4AF4-BFEC-FDDF51114D45}" type="presParOf" srcId="{FEE4045E-7E9C-41BD-B95E-E1473934D309}" destId="{9A4CB659-CA2F-44A6-B6F6-8E2E0C0995B4}" srcOrd="1" destOrd="0" presId="urn:microsoft.com/office/officeart/2005/8/layout/vList5"/>
    <dgm:cxn modelId="{90A0B7DF-C0D1-4B66-84C6-739EABC69DEB}" type="presParOf" srcId="{D5FCF530-A5D9-42BF-BEEE-B19BBC5D5477}" destId="{D80DC482-9BE2-4A6F-9763-47BC502B96A3}" srcOrd="7" destOrd="0" presId="urn:microsoft.com/office/officeart/2005/8/layout/vList5"/>
    <dgm:cxn modelId="{6A5EBB34-F0E4-4DD3-9AA4-EC795357082A}" type="presParOf" srcId="{D5FCF530-A5D9-42BF-BEEE-B19BBC5D5477}" destId="{DBFD95C5-8220-4790-A03E-4D0F327C1B87}" srcOrd="8" destOrd="0" presId="urn:microsoft.com/office/officeart/2005/8/layout/vList5"/>
    <dgm:cxn modelId="{66431EA0-82D4-4381-B783-119C3D67C3BC}" type="presParOf" srcId="{DBFD95C5-8220-4790-A03E-4D0F327C1B87}" destId="{31D81D39-8F95-49E8-BFEF-657AE3625F05}" srcOrd="0" destOrd="0" presId="urn:microsoft.com/office/officeart/2005/8/layout/vList5"/>
    <dgm:cxn modelId="{0F0575F4-00A3-4D1B-89BB-DFB28619FA31}" type="presParOf" srcId="{DBFD95C5-8220-4790-A03E-4D0F327C1B87}" destId="{46D87913-4E7F-4E4B-937A-6B21AB1DA8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F9B8A-1CF9-469B-9C7E-1D0B2C4248FB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905162-57CA-43F4-8FBB-E6F2B9B82806}">
      <dgm:prSet custT="1"/>
      <dgm:spPr/>
      <dgm:t>
        <a:bodyPr/>
        <a:lstStyle/>
        <a:p>
          <a:pPr rtl="0"/>
          <a:r>
            <a:rPr lang="ru-RU" sz="1400" b="1" dirty="0" smtClean="0"/>
            <a:t>Сложившаяся структура управления</a:t>
          </a:r>
          <a:endParaRPr lang="ru-RU" sz="1400" b="1" dirty="0"/>
        </a:p>
      </dgm:t>
    </dgm:pt>
    <dgm:pt modelId="{51E22011-2DCB-4AC9-8C00-EF15BF78AA35}" type="parTrans" cxnId="{EE8E9691-3749-47AF-93BB-B0E624399A8D}">
      <dgm:prSet/>
      <dgm:spPr/>
      <dgm:t>
        <a:bodyPr/>
        <a:lstStyle/>
        <a:p>
          <a:endParaRPr lang="ru-RU" sz="3200"/>
        </a:p>
      </dgm:t>
    </dgm:pt>
    <dgm:pt modelId="{3CE6AE0B-1398-4261-961A-7035938DC9C9}" type="sibTrans" cxnId="{EE8E9691-3749-47AF-93BB-B0E624399A8D}">
      <dgm:prSet/>
      <dgm:spPr/>
      <dgm:t>
        <a:bodyPr/>
        <a:lstStyle/>
        <a:p>
          <a:endParaRPr lang="ru-RU" sz="3200"/>
        </a:p>
      </dgm:t>
    </dgm:pt>
    <dgm:pt modelId="{0DF71101-D828-423D-A7CC-5458B7C8DE89}">
      <dgm:prSet custT="1"/>
      <dgm:spPr/>
      <dgm:t>
        <a:bodyPr/>
        <a:lstStyle/>
        <a:p>
          <a:pPr rtl="0"/>
          <a:r>
            <a:rPr lang="ru-RU" sz="1400" b="1" dirty="0" smtClean="0"/>
            <a:t>Использование современных технологий</a:t>
          </a:r>
          <a:endParaRPr lang="ru-RU" sz="1400" b="1" dirty="0"/>
        </a:p>
      </dgm:t>
    </dgm:pt>
    <dgm:pt modelId="{DED8146A-8616-415A-8732-1819EF5AD6E3}" type="parTrans" cxnId="{277F6756-19A9-410C-ABA7-B9DF554E11DA}">
      <dgm:prSet/>
      <dgm:spPr/>
      <dgm:t>
        <a:bodyPr/>
        <a:lstStyle/>
        <a:p>
          <a:endParaRPr lang="ru-RU" sz="3200"/>
        </a:p>
      </dgm:t>
    </dgm:pt>
    <dgm:pt modelId="{3B721ECE-5291-4F6B-BAFB-A8C3F5E9067D}" type="sibTrans" cxnId="{277F6756-19A9-410C-ABA7-B9DF554E11DA}">
      <dgm:prSet/>
      <dgm:spPr/>
      <dgm:t>
        <a:bodyPr/>
        <a:lstStyle/>
        <a:p>
          <a:endParaRPr lang="ru-RU" sz="3200"/>
        </a:p>
      </dgm:t>
    </dgm:pt>
    <dgm:pt modelId="{19200A3C-563C-40A6-813A-4AE1A457E25F}">
      <dgm:prSet custT="1"/>
      <dgm:spPr/>
      <dgm:t>
        <a:bodyPr/>
        <a:lstStyle/>
        <a:p>
          <a:pPr rtl="0"/>
          <a:r>
            <a:rPr lang="ru-RU" sz="1400" b="1" dirty="0" err="1" smtClean="0"/>
            <a:t>Профессиона-лизм</a:t>
          </a:r>
          <a:r>
            <a:rPr lang="ru-RU" sz="1400" b="1" dirty="0" smtClean="0"/>
            <a:t> и ответственность</a:t>
          </a:r>
          <a:endParaRPr lang="ru-RU" sz="1400" b="1" dirty="0"/>
        </a:p>
      </dgm:t>
    </dgm:pt>
    <dgm:pt modelId="{A6B993F8-65E3-4B8D-93F2-F0AF17908F7B}" type="parTrans" cxnId="{9A10BAC8-887D-49CC-8AED-9F67B52B3F37}">
      <dgm:prSet/>
      <dgm:spPr/>
      <dgm:t>
        <a:bodyPr/>
        <a:lstStyle/>
        <a:p>
          <a:endParaRPr lang="ru-RU" sz="3200"/>
        </a:p>
      </dgm:t>
    </dgm:pt>
    <dgm:pt modelId="{285D2A98-076C-4C72-9F67-59683A2F16E5}" type="sibTrans" cxnId="{9A10BAC8-887D-49CC-8AED-9F67B52B3F37}">
      <dgm:prSet/>
      <dgm:spPr/>
      <dgm:t>
        <a:bodyPr/>
        <a:lstStyle/>
        <a:p>
          <a:endParaRPr lang="ru-RU" sz="3200"/>
        </a:p>
      </dgm:t>
    </dgm:pt>
    <dgm:pt modelId="{96E5F67F-F572-48DC-B3FC-CFD204177680}">
      <dgm:prSet custT="1"/>
      <dgm:spPr/>
      <dgm:t>
        <a:bodyPr/>
        <a:lstStyle/>
        <a:p>
          <a:pPr rtl="0"/>
          <a:r>
            <a:rPr lang="ru-RU" sz="1400" b="1" dirty="0" smtClean="0"/>
            <a:t>Стабильные показатели производства</a:t>
          </a:r>
          <a:endParaRPr lang="ru-RU" sz="1400" b="1" dirty="0"/>
        </a:p>
      </dgm:t>
    </dgm:pt>
    <dgm:pt modelId="{E4592D57-2DB5-4647-9384-097E1DA7E06B}" type="parTrans" cxnId="{52151755-2E8A-4199-ADE9-C4C099AE4251}">
      <dgm:prSet/>
      <dgm:spPr/>
      <dgm:t>
        <a:bodyPr/>
        <a:lstStyle/>
        <a:p>
          <a:endParaRPr lang="ru-RU" sz="3200"/>
        </a:p>
      </dgm:t>
    </dgm:pt>
    <dgm:pt modelId="{27B1026C-EB9D-4975-9359-81A3B012D35E}" type="sibTrans" cxnId="{52151755-2E8A-4199-ADE9-C4C099AE4251}">
      <dgm:prSet/>
      <dgm:spPr/>
      <dgm:t>
        <a:bodyPr/>
        <a:lstStyle/>
        <a:p>
          <a:endParaRPr lang="ru-RU" sz="3200"/>
        </a:p>
      </dgm:t>
    </dgm:pt>
    <dgm:pt modelId="{7E39FAFA-1EF5-41CD-AE8B-8226627186BF}" type="pres">
      <dgm:prSet presAssocID="{DFAF9B8A-1CF9-469B-9C7E-1D0B2C4248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90FC8-F448-4DC9-9A78-D8CA5905A53C}" type="pres">
      <dgm:prSet presAssocID="{26905162-57CA-43F4-8FBB-E6F2B9B82806}" presName="node" presStyleLbl="node1" presStyleIdx="0" presStyleCnt="4" custScaleX="110581" custScaleY="114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8AECA-012D-4666-A2C8-8C2BC7E653C6}" type="pres">
      <dgm:prSet presAssocID="{26905162-57CA-43F4-8FBB-E6F2B9B82806}" presName="spNode" presStyleCnt="0"/>
      <dgm:spPr/>
    </dgm:pt>
    <dgm:pt modelId="{F7884B37-2546-4EE5-8801-A8B5B4D57DE7}" type="pres">
      <dgm:prSet presAssocID="{3CE6AE0B-1398-4261-961A-7035938DC9C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D43EF15A-A5F0-4C50-BDF3-0C784E1AE861}" type="pres">
      <dgm:prSet presAssocID="{0DF71101-D828-423D-A7CC-5458B7C8DE89}" presName="node" presStyleLbl="node1" presStyleIdx="1" presStyleCnt="4" custScaleX="123997" custScaleY="114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6C28A-91B4-43F3-B15D-11F28CDC6B25}" type="pres">
      <dgm:prSet presAssocID="{0DF71101-D828-423D-A7CC-5458B7C8DE89}" presName="spNode" presStyleCnt="0"/>
      <dgm:spPr/>
    </dgm:pt>
    <dgm:pt modelId="{08D1CA06-7D7E-4683-9381-2D22D3FA6CD9}" type="pres">
      <dgm:prSet presAssocID="{3B721ECE-5291-4F6B-BAFB-A8C3F5E9067D}" presName="sibTrans" presStyleLbl="sibTrans1D1" presStyleIdx="1" presStyleCnt="4"/>
      <dgm:spPr/>
      <dgm:t>
        <a:bodyPr/>
        <a:lstStyle/>
        <a:p>
          <a:endParaRPr lang="ru-RU"/>
        </a:p>
      </dgm:t>
    </dgm:pt>
    <dgm:pt modelId="{74D16EAD-DF59-4319-A6D3-C2BCB00D1F56}" type="pres">
      <dgm:prSet presAssocID="{19200A3C-563C-40A6-813A-4AE1A457E25F}" presName="node" presStyleLbl="node1" presStyleIdx="2" presStyleCnt="4" custScaleX="118668" custScaleY="113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017CD-6C71-46A1-BEC1-2379351CEF37}" type="pres">
      <dgm:prSet presAssocID="{19200A3C-563C-40A6-813A-4AE1A457E25F}" presName="spNode" presStyleCnt="0"/>
      <dgm:spPr/>
    </dgm:pt>
    <dgm:pt modelId="{519C3B73-C0B0-4B2F-AC41-C7054E6A3FF9}" type="pres">
      <dgm:prSet presAssocID="{285D2A98-076C-4C72-9F67-59683A2F16E5}" presName="sibTrans" presStyleLbl="sibTrans1D1" presStyleIdx="2" presStyleCnt="4"/>
      <dgm:spPr/>
      <dgm:t>
        <a:bodyPr/>
        <a:lstStyle/>
        <a:p>
          <a:endParaRPr lang="ru-RU"/>
        </a:p>
      </dgm:t>
    </dgm:pt>
    <dgm:pt modelId="{766D1138-A262-4B6B-AA7B-A157CAC8C125}" type="pres">
      <dgm:prSet presAssocID="{96E5F67F-F572-48DC-B3FC-CFD204177680}" presName="node" presStyleLbl="node1" presStyleIdx="3" presStyleCnt="4" custScaleX="116172" custScaleY="121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A32A7-E307-4E9D-ACBB-DBB498E5AEE8}" type="pres">
      <dgm:prSet presAssocID="{96E5F67F-F572-48DC-B3FC-CFD204177680}" presName="spNode" presStyleCnt="0"/>
      <dgm:spPr/>
    </dgm:pt>
    <dgm:pt modelId="{AD877051-7472-4E03-A688-A9D3805085E7}" type="pres">
      <dgm:prSet presAssocID="{27B1026C-EB9D-4975-9359-81A3B012D35E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3E457315-11B6-4F1B-89FB-7ED38CF8B87A}" type="presOf" srcId="{26905162-57CA-43F4-8FBB-E6F2B9B82806}" destId="{EF490FC8-F448-4DC9-9A78-D8CA5905A53C}" srcOrd="0" destOrd="0" presId="urn:microsoft.com/office/officeart/2005/8/layout/cycle6"/>
    <dgm:cxn modelId="{3291521F-3401-4C4C-A87F-55432E2C62DE}" type="presOf" srcId="{27B1026C-EB9D-4975-9359-81A3B012D35E}" destId="{AD877051-7472-4E03-A688-A9D3805085E7}" srcOrd="0" destOrd="0" presId="urn:microsoft.com/office/officeart/2005/8/layout/cycle6"/>
    <dgm:cxn modelId="{9C1367B4-5756-4A58-B7B8-176E3B81612A}" type="presOf" srcId="{96E5F67F-F572-48DC-B3FC-CFD204177680}" destId="{766D1138-A262-4B6B-AA7B-A157CAC8C125}" srcOrd="0" destOrd="0" presId="urn:microsoft.com/office/officeart/2005/8/layout/cycle6"/>
    <dgm:cxn modelId="{99824118-D42D-44A5-86CC-245EA673080E}" type="presOf" srcId="{19200A3C-563C-40A6-813A-4AE1A457E25F}" destId="{74D16EAD-DF59-4319-A6D3-C2BCB00D1F56}" srcOrd="0" destOrd="0" presId="urn:microsoft.com/office/officeart/2005/8/layout/cycle6"/>
    <dgm:cxn modelId="{41946509-8835-45F7-A502-CF7248FFCD8D}" type="presOf" srcId="{3CE6AE0B-1398-4261-961A-7035938DC9C9}" destId="{F7884B37-2546-4EE5-8801-A8B5B4D57DE7}" srcOrd="0" destOrd="0" presId="urn:microsoft.com/office/officeart/2005/8/layout/cycle6"/>
    <dgm:cxn modelId="{EE8E9691-3749-47AF-93BB-B0E624399A8D}" srcId="{DFAF9B8A-1CF9-469B-9C7E-1D0B2C4248FB}" destId="{26905162-57CA-43F4-8FBB-E6F2B9B82806}" srcOrd="0" destOrd="0" parTransId="{51E22011-2DCB-4AC9-8C00-EF15BF78AA35}" sibTransId="{3CE6AE0B-1398-4261-961A-7035938DC9C9}"/>
    <dgm:cxn modelId="{F56982E5-EDD4-453C-964C-3C6BC138A575}" type="presOf" srcId="{3B721ECE-5291-4F6B-BAFB-A8C3F5E9067D}" destId="{08D1CA06-7D7E-4683-9381-2D22D3FA6CD9}" srcOrd="0" destOrd="0" presId="urn:microsoft.com/office/officeart/2005/8/layout/cycle6"/>
    <dgm:cxn modelId="{52151755-2E8A-4199-ADE9-C4C099AE4251}" srcId="{DFAF9B8A-1CF9-469B-9C7E-1D0B2C4248FB}" destId="{96E5F67F-F572-48DC-B3FC-CFD204177680}" srcOrd="3" destOrd="0" parTransId="{E4592D57-2DB5-4647-9384-097E1DA7E06B}" sibTransId="{27B1026C-EB9D-4975-9359-81A3B012D35E}"/>
    <dgm:cxn modelId="{277F6756-19A9-410C-ABA7-B9DF554E11DA}" srcId="{DFAF9B8A-1CF9-469B-9C7E-1D0B2C4248FB}" destId="{0DF71101-D828-423D-A7CC-5458B7C8DE89}" srcOrd="1" destOrd="0" parTransId="{DED8146A-8616-415A-8732-1819EF5AD6E3}" sibTransId="{3B721ECE-5291-4F6B-BAFB-A8C3F5E9067D}"/>
    <dgm:cxn modelId="{E0440EA3-0A33-4F77-8174-B197D04D0BD3}" type="presOf" srcId="{DFAF9B8A-1CF9-469B-9C7E-1D0B2C4248FB}" destId="{7E39FAFA-1EF5-41CD-AE8B-8226627186BF}" srcOrd="0" destOrd="0" presId="urn:microsoft.com/office/officeart/2005/8/layout/cycle6"/>
    <dgm:cxn modelId="{2287296A-FEC2-4C85-A500-DB87CB3D2392}" type="presOf" srcId="{285D2A98-076C-4C72-9F67-59683A2F16E5}" destId="{519C3B73-C0B0-4B2F-AC41-C7054E6A3FF9}" srcOrd="0" destOrd="0" presId="urn:microsoft.com/office/officeart/2005/8/layout/cycle6"/>
    <dgm:cxn modelId="{9A10BAC8-887D-49CC-8AED-9F67B52B3F37}" srcId="{DFAF9B8A-1CF9-469B-9C7E-1D0B2C4248FB}" destId="{19200A3C-563C-40A6-813A-4AE1A457E25F}" srcOrd="2" destOrd="0" parTransId="{A6B993F8-65E3-4B8D-93F2-F0AF17908F7B}" sibTransId="{285D2A98-076C-4C72-9F67-59683A2F16E5}"/>
    <dgm:cxn modelId="{BFC7DDDE-0390-4BB3-8802-7278B3D28F5B}" type="presOf" srcId="{0DF71101-D828-423D-A7CC-5458B7C8DE89}" destId="{D43EF15A-A5F0-4C50-BDF3-0C784E1AE861}" srcOrd="0" destOrd="0" presId="urn:microsoft.com/office/officeart/2005/8/layout/cycle6"/>
    <dgm:cxn modelId="{79A403C5-DCDD-4E73-915F-1FB55346AF07}" type="presParOf" srcId="{7E39FAFA-1EF5-41CD-AE8B-8226627186BF}" destId="{EF490FC8-F448-4DC9-9A78-D8CA5905A53C}" srcOrd="0" destOrd="0" presId="urn:microsoft.com/office/officeart/2005/8/layout/cycle6"/>
    <dgm:cxn modelId="{88CF57CE-B40E-4109-B77C-BF09A2ADA2F6}" type="presParOf" srcId="{7E39FAFA-1EF5-41CD-AE8B-8226627186BF}" destId="{9958AECA-012D-4666-A2C8-8C2BC7E653C6}" srcOrd="1" destOrd="0" presId="urn:microsoft.com/office/officeart/2005/8/layout/cycle6"/>
    <dgm:cxn modelId="{A071B44A-3404-47A0-B1B6-1D33C6A06579}" type="presParOf" srcId="{7E39FAFA-1EF5-41CD-AE8B-8226627186BF}" destId="{F7884B37-2546-4EE5-8801-A8B5B4D57DE7}" srcOrd="2" destOrd="0" presId="urn:microsoft.com/office/officeart/2005/8/layout/cycle6"/>
    <dgm:cxn modelId="{8C26B595-2688-460B-89E3-05AD743B4B07}" type="presParOf" srcId="{7E39FAFA-1EF5-41CD-AE8B-8226627186BF}" destId="{D43EF15A-A5F0-4C50-BDF3-0C784E1AE861}" srcOrd="3" destOrd="0" presId="urn:microsoft.com/office/officeart/2005/8/layout/cycle6"/>
    <dgm:cxn modelId="{4E8B85CD-A601-42C9-9361-83C55BFFACB2}" type="presParOf" srcId="{7E39FAFA-1EF5-41CD-AE8B-8226627186BF}" destId="{53B6C28A-91B4-43F3-B15D-11F28CDC6B25}" srcOrd="4" destOrd="0" presId="urn:microsoft.com/office/officeart/2005/8/layout/cycle6"/>
    <dgm:cxn modelId="{1CEC6A55-29EA-45AA-A945-121D93180F37}" type="presParOf" srcId="{7E39FAFA-1EF5-41CD-AE8B-8226627186BF}" destId="{08D1CA06-7D7E-4683-9381-2D22D3FA6CD9}" srcOrd="5" destOrd="0" presId="urn:microsoft.com/office/officeart/2005/8/layout/cycle6"/>
    <dgm:cxn modelId="{B89E4877-00F7-43D8-B35C-3EC0C01EE403}" type="presParOf" srcId="{7E39FAFA-1EF5-41CD-AE8B-8226627186BF}" destId="{74D16EAD-DF59-4319-A6D3-C2BCB00D1F56}" srcOrd="6" destOrd="0" presId="urn:microsoft.com/office/officeart/2005/8/layout/cycle6"/>
    <dgm:cxn modelId="{59938C01-60ED-4DC3-A0FD-7C7C6378A590}" type="presParOf" srcId="{7E39FAFA-1EF5-41CD-AE8B-8226627186BF}" destId="{7F3017CD-6C71-46A1-BEC1-2379351CEF37}" srcOrd="7" destOrd="0" presId="urn:microsoft.com/office/officeart/2005/8/layout/cycle6"/>
    <dgm:cxn modelId="{F0E99386-9317-4B34-9ADE-CAC0271A3149}" type="presParOf" srcId="{7E39FAFA-1EF5-41CD-AE8B-8226627186BF}" destId="{519C3B73-C0B0-4B2F-AC41-C7054E6A3FF9}" srcOrd="8" destOrd="0" presId="urn:microsoft.com/office/officeart/2005/8/layout/cycle6"/>
    <dgm:cxn modelId="{4B014470-338B-46C3-92D4-078B9EFB48E2}" type="presParOf" srcId="{7E39FAFA-1EF5-41CD-AE8B-8226627186BF}" destId="{766D1138-A262-4B6B-AA7B-A157CAC8C125}" srcOrd="9" destOrd="0" presId="urn:microsoft.com/office/officeart/2005/8/layout/cycle6"/>
    <dgm:cxn modelId="{5C70D1CF-B6AB-4708-9C9A-0D31542ABAE4}" type="presParOf" srcId="{7E39FAFA-1EF5-41CD-AE8B-8226627186BF}" destId="{947A32A7-E307-4E9D-ACBB-DBB498E5AEE8}" srcOrd="10" destOrd="0" presId="urn:microsoft.com/office/officeart/2005/8/layout/cycle6"/>
    <dgm:cxn modelId="{2F9DDECC-CF5A-400D-BEBB-FD654C6D299B}" type="presParOf" srcId="{7E39FAFA-1EF5-41CD-AE8B-8226627186BF}" destId="{AD877051-7472-4E03-A688-A9D3805085E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E9ACC8-D8EE-46C6-864B-45216F86406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546FB4-C965-4814-ABBA-9B9FB796350F}">
      <dgm:prSet phldrT="[Текст]" custT="1"/>
      <dgm:spPr/>
      <dgm:t>
        <a:bodyPr/>
        <a:lstStyle/>
        <a:p>
          <a:r>
            <a:rPr lang="ru-RU" altLang="ru-RU" sz="1600" dirty="0" smtClean="0">
              <a:latin typeface="Arial" charset="0"/>
              <a:cs typeface="Arial" charset="0"/>
            </a:rPr>
            <a:t>Финансовые потери от простоев мощностей</a:t>
          </a:r>
          <a:endParaRPr lang="ru-RU" altLang="ru-RU" sz="16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0165E-4F2B-456B-B99F-69AA4337048C}" type="parTrans" cxnId="{9D482DAF-15E4-4A11-A637-867C7A73E930}">
      <dgm:prSet/>
      <dgm:spPr/>
      <dgm:t>
        <a:bodyPr/>
        <a:lstStyle/>
        <a:p>
          <a:endParaRPr lang="ru-RU"/>
        </a:p>
      </dgm:t>
    </dgm:pt>
    <dgm:pt modelId="{593FD865-E27D-4059-BC56-BCC19FE1E009}" type="sibTrans" cxnId="{9D482DAF-15E4-4A11-A637-867C7A73E930}">
      <dgm:prSet/>
      <dgm:spPr/>
      <dgm:t>
        <a:bodyPr/>
        <a:lstStyle/>
        <a:p>
          <a:endParaRPr lang="ru-RU"/>
        </a:p>
      </dgm:t>
    </dgm:pt>
    <dgm:pt modelId="{8A536EB2-D250-4DAA-84AF-B621022BD0BD}">
      <dgm:prSet phldrT="[Текст]" custT="1"/>
      <dgm:spPr/>
      <dgm:t>
        <a:bodyPr/>
        <a:lstStyle/>
        <a:p>
          <a:r>
            <a: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Финансовые потери при возникновении инцидентов и аварий</a:t>
          </a:r>
        </a:p>
      </dgm:t>
    </dgm:pt>
    <dgm:pt modelId="{BC431435-A449-4BBE-A0DC-0CE0C82AD534}" type="parTrans" cxnId="{AE376A7B-0666-4A06-9F03-D9E69ADA073D}">
      <dgm:prSet/>
      <dgm:spPr/>
      <dgm:t>
        <a:bodyPr/>
        <a:lstStyle/>
        <a:p>
          <a:endParaRPr lang="ru-RU"/>
        </a:p>
      </dgm:t>
    </dgm:pt>
    <dgm:pt modelId="{C73E0848-0F0C-4F03-B79A-F29DFDCB8460}" type="sibTrans" cxnId="{AE376A7B-0666-4A06-9F03-D9E69ADA073D}">
      <dgm:prSet/>
      <dgm:spPr/>
      <dgm:t>
        <a:bodyPr/>
        <a:lstStyle/>
        <a:p>
          <a:endParaRPr lang="ru-RU"/>
        </a:p>
      </dgm:t>
    </dgm:pt>
    <dgm:pt modelId="{E4FA786D-AC5A-4861-9E7F-CF8D225B9EBD}">
      <dgm:prSet phldrT="[Текст]" custT="1"/>
      <dgm:spPr>
        <a:ln w="76200">
          <a:solidFill>
            <a:srgbClr val="C00000"/>
          </a:solidFill>
        </a:ln>
      </dgm:spPr>
      <dgm:t>
        <a:bodyPr/>
        <a:lstStyle/>
        <a:p>
          <a:r>
            <a:rPr lang="ru-RU" alt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Вред населению и окружающей среде при возникновении аварий</a:t>
          </a:r>
        </a:p>
      </dgm:t>
    </dgm:pt>
    <dgm:pt modelId="{01BB3DA0-383D-4779-92D7-5C3FA58050FB}" type="parTrans" cxnId="{C09DBD01-96E4-4DD7-8783-A7A787E86FAE}">
      <dgm:prSet/>
      <dgm:spPr/>
      <dgm:t>
        <a:bodyPr/>
        <a:lstStyle/>
        <a:p>
          <a:endParaRPr lang="ru-RU"/>
        </a:p>
      </dgm:t>
    </dgm:pt>
    <dgm:pt modelId="{C8ED333B-1BC5-4F0D-BFDF-02DB01C63218}" type="sibTrans" cxnId="{C09DBD01-96E4-4DD7-8783-A7A787E86FAE}">
      <dgm:prSet/>
      <dgm:spPr/>
      <dgm:t>
        <a:bodyPr/>
        <a:lstStyle/>
        <a:p>
          <a:endParaRPr lang="ru-RU"/>
        </a:p>
      </dgm:t>
    </dgm:pt>
    <dgm:pt modelId="{8B830436-9CF8-4660-AE27-2800A7B4C003}">
      <dgm:prSet phldrT="[Текст]" custT="1"/>
      <dgm:spPr/>
      <dgm:t>
        <a:bodyPr/>
        <a:lstStyle/>
        <a:p>
          <a:r>
            <a:rPr lang="ru-RU" alt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Репутационные</a:t>
          </a:r>
          <a:r>
            <a: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издержки при возникновении инцидентов и аварий</a:t>
          </a:r>
        </a:p>
      </dgm:t>
    </dgm:pt>
    <dgm:pt modelId="{FF73E636-F853-4A80-BEE8-35FFEBBCB4CB}" type="sibTrans" cxnId="{AB4006EC-2178-454F-9235-92518D5D3CCD}">
      <dgm:prSet/>
      <dgm:spPr/>
      <dgm:t>
        <a:bodyPr/>
        <a:lstStyle/>
        <a:p>
          <a:endParaRPr lang="ru-RU"/>
        </a:p>
      </dgm:t>
    </dgm:pt>
    <dgm:pt modelId="{4168F579-EB77-49D4-AA83-78FD7E1E6AAD}" type="parTrans" cxnId="{AB4006EC-2178-454F-9235-92518D5D3CCD}">
      <dgm:prSet/>
      <dgm:spPr/>
      <dgm:t>
        <a:bodyPr/>
        <a:lstStyle/>
        <a:p>
          <a:endParaRPr lang="ru-RU"/>
        </a:p>
      </dgm:t>
    </dgm:pt>
    <dgm:pt modelId="{AD49B83B-6340-4C88-ABC4-5FDE776347C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Непрерывность производства</a:t>
          </a:r>
        </a:p>
      </dgm:t>
    </dgm:pt>
    <dgm:pt modelId="{52B0E175-3156-4796-8F22-7B4E14D66E50}" type="sibTrans" cxnId="{4D4E9235-C7A3-402E-8D21-69FAAF40BB3B}">
      <dgm:prSet/>
      <dgm:spPr/>
      <dgm:t>
        <a:bodyPr/>
        <a:lstStyle/>
        <a:p>
          <a:endParaRPr lang="ru-RU"/>
        </a:p>
      </dgm:t>
    </dgm:pt>
    <dgm:pt modelId="{F710149C-994D-415A-9768-766AEA177A13}" type="parTrans" cxnId="{4D4E9235-C7A3-402E-8D21-69FAAF40BB3B}">
      <dgm:prSet/>
      <dgm:spPr/>
      <dgm:t>
        <a:bodyPr/>
        <a:lstStyle/>
        <a:p>
          <a:endParaRPr lang="ru-RU"/>
        </a:p>
      </dgm:t>
    </dgm:pt>
    <dgm:pt modelId="{4E4BC5EE-E4AB-40FE-A6DE-7D00990F068A}" type="pres">
      <dgm:prSet presAssocID="{71E9ACC8-D8EE-46C6-864B-45216F8640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833BD-40FC-4D6F-93F6-281148250458}" type="pres">
      <dgm:prSet presAssocID="{AD49B83B-6340-4C88-ABC4-5FDE776347C7}" presName="centerShape" presStyleLbl="node0" presStyleIdx="0" presStyleCnt="1"/>
      <dgm:spPr/>
      <dgm:t>
        <a:bodyPr/>
        <a:lstStyle/>
        <a:p>
          <a:endParaRPr lang="ru-RU"/>
        </a:p>
      </dgm:t>
    </dgm:pt>
    <dgm:pt modelId="{115ADCCE-0971-4718-834D-49CBCD327675}" type="pres">
      <dgm:prSet presAssocID="{01BB3DA0-383D-4779-92D7-5C3FA58050FB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E65D65BD-144C-4BEC-B8F7-6E832D6E4E4C}" type="pres">
      <dgm:prSet presAssocID="{E4FA786D-AC5A-4861-9E7F-CF8D225B9E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D07E0-EA77-40F5-9BA3-1E2DCC561679}" type="pres">
      <dgm:prSet presAssocID="{BC431435-A449-4BBE-A0DC-0CE0C82AD534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FC743E51-6238-4204-9514-C7EC6E0C83AE}" type="pres">
      <dgm:prSet presAssocID="{8A536EB2-D250-4DAA-84AF-B621022BD0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7A9ED-3B6F-4C68-A6BD-DBCEFDCBA1AC}" type="pres">
      <dgm:prSet presAssocID="{4168F579-EB77-49D4-AA83-78FD7E1E6AAD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3C0FA615-9DE3-4187-A02C-E8C47A00A224}" type="pres">
      <dgm:prSet presAssocID="{8B830436-9CF8-4660-AE27-2800A7B4C00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3BCA0-4F4E-4C6F-BF88-A110F0CD5121}" type="pres">
      <dgm:prSet presAssocID="{A490165E-4F2B-456B-B99F-69AA4337048C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DF04F450-FEA6-4EE8-B509-5EA05FBEFCF7}" type="pres">
      <dgm:prSet presAssocID="{D9546FB4-C965-4814-ABBA-9B9FB79635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76A7B-0666-4A06-9F03-D9E69ADA073D}" srcId="{AD49B83B-6340-4C88-ABC4-5FDE776347C7}" destId="{8A536EB2-D250-4DAA-84AF-B621022BD0BD}" srcOrd="1" destOrd="0" parTransId="{BC431435-A449-4BBE-A0DC-0CE0C82AD534}" sibTransId="{C73E0848-0F0C-4F03-B79A-F29DFDCB8460}"/>
    <dgm:cxn modelId="{AB4006EC-2178-454F-9235-92518D5D3CCD}" srcId="{AD49B83B-6340-4C88-ABC4-5FDE776347C7}" destId="{8B830436-9CF8-4660-AE27-2800A7B4C003}" srcOrd="2" destOrd="0" parTransId="{4168F579-EB77-49D4-AA83-78FD7E1E6AAD}" sibTransId="{FF73E636-F853-4A80-BEE8-35FFEBBCB4CB}"/>
    <dgm:cxn modelId="{0A886ACF-3DE0-44AE-8EA3-8120469A0C2F}" type="presOf" srcId="{01BB3DA0-383D-4779-92D7-5C3FA58050FB}" destId="{115ADCCE-0971-4718-834D-49CBCD327675}" srcOrd="0" destOrd="0" presId="urn:microsoft.com/office/officeart/2005/8/layout/radial4"/>
    <dgm:cxn modelId="{9D482DAF-15E4-4A11-A637-867C7A73E930}" srcId="{AD49B83B-6340-4C88-ABC4-5FDE776347C7}" destId="{D9546FB4-C965-4814-ABBA-9B9FB796350F}" srcOrd="3" destOrd="0" parTransId="{A490165E-4F2B-456B-B99F-69AA4337048C}" sibTransId="{593FD865-E27D-4059-BC56-BCC19FE1E009}"/>
    <dgm:cxn modelId="{65B45458-1398-4D34-B0E4-5CFFEE25CF03}" type="presOf" srcId="{E4FA786D-AC5A-4861-9E7F-CF8D225B9EBD}" destId="{E65D65BD-144C-4BEC-B8F7-6E832D6E4E4C}" srcOrd="0" destOrd="0" presId="urn:microsoft.com/office/officeart/2005/8/layout/radial4"/>
    <dgm:cxn modelId="{CA27BE7F-FD75-4E97-9114-815778779091}" type="presOf" srcId="{4168F579-EB77-49D4-AA83-78FD7E1E6AAD}" destId="{2007A9ED-3B6F-4C68-A6BD-DBCEFDCBA1AC}" srcOrd="0" destOrd="0" presId="urn:microsoft.com/office/officeart/2005/8/layout/radial4"/>
    <dgm:cxn modelId="{4D4E9235-C7A3-402E-8D21-69FAAF40BB3B}" srcId="{71E9ACC8-D8EE-46C6-864B-45216F86406E}" destId="{AD49B83B-6340-4C88-ABC4-5FDE776347C7}" srcOrd="0" destOrd="0" parTransId="{F710149C-994D-415A-9768-766AEA177A13}" sibTransId="{52B0E175-3156-4796-8F22-7B4E14D66E50}"/>
    <dgm:cxn modelId="{8BFE8661-B73F-46D8-82D8-54921AD41104}" type="presOf" srcId="{BC431435-A449-4BBE-A0DC-0CE0C82AD534}" destId="{5D3D07E0-EA77-40F5-9BA3-1E2DCC561679}" srcOrd="0" destOrd="0" presId="urn:microsoft.com/office/officeart/2005/8/layout/radial4"/>
    <dgm:cxn modelId="{A1341D7F-BBAB-4FBB-A1E3-5ECCB32B7889}" type="presOf" srcId="{D9546FB4-C965-4814-ABBA-9B9FB796350F}" destId="{DF04F450-FEA6-4EE8-B509-5EA05FBEFCF7}" srcOrd="0" destOrd="0" presId="urn:microsoft.com/office/officeart/2005/8/layout/radial4"/>
    <dgm:cxn modelId="{DA7182E9-F1A4-442C-B74E-CAF7610EB334}" type="presOf" srcId="{8A536EB2-D250-4DAA-84AF-B621022BD0BD}" destId="{FC743E51-6238-4204-9514-C7EC6E0C83AE}" srcOrd="0" destOrd="0" presId="urn:microsoft.com/office/officeart/2005/8/layout/radial4"/>
    <dgm:cxn modelId="{2202D8D8-B85A-45E3-9138-515A7E81C2EF}" type="presOf" srcId="{8B830436-9CF8-4660-AE27-2800A7B4C003}" destId="{3C0FA615-9DE3-4187-A02C-E8C47A00A224}" srcOrd="0" destOrd="0" presId="urn:microsoft.com/office/officeart/2005/8/layout/radial4"/>
    <dgm:cxn modelId="{6E93CCCC-5778-4736-96C3-E627CF7ECE03}" type="presOf" srcId="{71E9ACC8-D8EE-46C6-864B-45216F86406E}" destId="{4E4BC5EE-E4AB-40FE-A6DE-7D00990F068A}" srcOrd="0" destOrd="0" presId="urn:microsoft.com/office/officeart/2005/8/layout/radial4"/>
    <dgm:cxn modelId="{0E629883-0A73-457F-AAEB-2EF0B4296EDF}" type="presOf" srcId="{A490165E-4F2B-456B-B99F-69AA4337048C}" destId="{3913BCA0-4F4E-4C6F-BF88-A110F0CD5121}" srcOrd="0" destOrd="0" presId="urn:microsoft.com/office/officeart/2005/8/layout/radial4"/>
    <dgm:cxn modelId="{8DEA708F-C096-4496-BB79-604F953B1B32}" type="presOf" srcId="{AD49B83B-6340-4C88-ABC4-5FDE776347C7}" destId="{89E833BD-40FC-4D6F-93F6-281148250458}" srcOrd="0" destOrd="0" presId="urn:microsoft.com/office/officeart/2005/8/layout/radial4"/>
    <dgm:cxn modelId="{C09DBD01-96E4-4DD7-8783-A7A787E86FAE}" srcId="{AD49B83B-6340-4C88-ABC4-5FDE776347C7}" destId="{E4FA786D-AC5A-4861-9E7F-CF8D225B9EBD}" srcOrd="0" destOrd="0" parTransId="{01BB3DA0-383D-4779-92D7-5C3FA58050FB}" sibTransId="{C8ED333B-1BC5-4F0D-BFDF-02DB01C63218}"/>
    <dgm:cxn modelId="{168D782A-F1F2-45FE-BD30-2338933E8920}" type="presParOf" srcId="{4E4BC5EE-E4AB-40FE-A6DE-7D00990F068A}" destId="{89E833BD-40FC-4D6F-93F6-281148250458}" srcOrd="0" destOrd="0" presId="urn:microsoft.com/office/officeart/2005/8/layout/radial4"/>
    <dgm:cxn modelId="{402FD2AC-8F25-4A55-8335-8295D2A4BC2F}" type="presParOf" srcId="{4E4BC5EE-E4AB-40FE-A6DE-7D00990F068A}" destId="{115ADCCE-0971-4718-834D-49CBCD327675}" srcOrd="1" destOrd="0" presId="urn:microsoft.com/office/officeart/2005/8/layout/radial4"/>
    <dgm:cxn modelId="{DDBF4A02-D03F-408F-9709-40AAD4AE2FCC}" type="presParOf" srcId="{4E4BC5EE-E4AB-40FE-A6DE-7D00990F068A}" destId="{E65D65BD-144C-4BEC-B8F7-6E832D6E4E4C}" srcOrd="2" destOrd="0" presId="urn:microsoft.com/office/officeart/2005/8/layout/radial4"/>
    <dgm:cxn modelId="{76DAC4AA-FCB2-427C-85DD-DF15E09E7605}" type="presParOf" srcId="{4E4BC5EE-E4AB-40FE-A6DE-7D00990F068A}" destId="{5D3D07E0-EA77-40F5-9BA3-1E2DCC561679}" srcOrd="3" destOrd="0" presId="urn:microsoft.com/office/officeart/2005/8/layout/radial4"/>
    <dgm:cxn modelId="{281C3C74-9F17-4778-8BFD-E761EC39C865}" type="presParOf" srcId="{4E4BC5EE-E4AB-40FE-A6DE-7D00990F068A}" destId="{FC743E51-6238-4204-9514-C7EC6E0C83AE}" srcOrd="4" destOrd="0" presId="urn:microsoft.com/office/officeart/2005/8/layout/radial4"/>
    <dgm:cxn modelId="{E994F0A6-A80B-4E19-A5C5-CB61585AB524}" type="presParOf" srcId="{4E4BC5EE-E4AB-40FE-A6DE-7D00990F068A}" destId="{2007A9ED-3B6F-4C68-A6BD-DBCEFDCBA1AC}" srcOrd="5" destOrd="0" presId="urn:microsoft.com/office/officeart/2005/8/layout/radial4"/>
    <dgm:cxn modelId="{555F393C-8655-452F-98A4-AA1B98369180}" type="presParOf" srcId="{4E4BC5EE-E4AB-40FE-A6DE-7D00990F068A}" destId="{3C0FA615-9DE3-4187-A02C-E8C47A00A224}" srcOrd="6" destOrd="0" presId="urn:microsoft.com/office/officeart/2005/8/layout/radial4"/>
    <dgm:cxn modelId="{67E373EC-14D2-4906-936C-945275DEE294}" type="presParOf" srcId="{4E4BC5EE-E4AB-40FE-A6DE-7D00990F068A}" destId="{3913BCA0-4F4E-4C6F-BF88-A110F0CD5121}" srcOrd="7" destOrd="0" presId="urn:microsoft.com/office/officeart/2005/8/layout/radial4"/>
    <dgm:cxn modelId="{4F42517B-FDE6-4F87-A855-9D998D2517F4}" type="presParOf" srcId="{4E4BC5EE-E4AB-40FE-A6DE-7D00990F068A}" destId="{DF04F450-FEA6-4EE8-B509-5EA05FBEFCF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92B290-CB3E-442F-8073-8CD473610E8D}" type="doc">
      <dgm:prSet loTypeId="urn:microsoft.com/office/officeart/2005/8/layout/hProcess7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9F5924F-3906-4D6F-B5EC-BC083C759625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ШАГ № 1</a:t>
          </a:r>
          <a:endParaRPr lang="ru-RU" dirty="0"/>
        </a:p>
      </dgm:t>
    </dgm:pt>
    <dgm:pt modelId="{D7DA1782-AD40-41C1-A0C1-09BEE3C6288B}" type="parTrans" cxnId="{308FEFBE-3B73-41CA-8154-44C00C48B5B7}">
      <dgm:prSet/>
      <dgm:spPr/>
      <dgm:t>
        <a:bodyPr/>
        <a:lstStyle/>
        <a:p>
          <a:endParaRPr lang="ru-RU"/>
        </a:p>
      </dgm:t>
    </dgm:pt>
    <dgm:pt modelId="{4F270019-2181-471A-BC09-A0F12FFBD9D1}" type="sibTrans" cxnId="{308FEFBE-3B73-41CA-8154-44C00C48B5B7}">
      <dgm:prSet/>
      <dgm:spPr/>
      <dgm:t>
        <a:bodyPr/>
        <a:lstStyle/>
        <a:p>
          <a:endParaRPr lang="ru-RU"/>
        </a:p>
      </dgm:t>
    </dgm:pt>
    <dgm:pt modelId="{9B7C22A0-4633-4304-85F6-FB71CEF69F47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Проведение подробного обследования, а в ряде случаев и инвентаризации имеющегося оборудования и закрепление ответственности за него должностных лиц на всех ключевых участках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7AE213-5B42-4744-A2E4-D73E7BEC0549}" type="parTrans" cxnId="{8C7CE899-CCAD-42F7-9B6E-758BF2B2D420}">
      <dgm:prSet/>
      <dgm:spPr/>
      <dgm:t>
        <a:bodyPr/>
        <a:lstStyle/>
        <a:p>
          <a:endParaRPr lang="ru-RU"/>
        </a:p>
      </dgm:t>
    </dgm:pt>
    <dgm:pt modelId="{52DDB0A1-D32F-4027-BAF0-78186FA4BE05}" type="sibTrans" cxnId="{8C7CE899-CCAD-42F7-9B6E-758BF2B2D420}">
      <dgm:prSet/>
      <dgm:spPr/>
      <dgm:t>
        <a:bodyPr/>
        <a:lstStyle/>
        <a:p>
          <a:endParaRPr lang="ru-RU"/>
        </a:p>
      </dgm:t>
    </dgm:pt>
    <dgm:pt modelId="{2AD2F07C-A16E-4D1D-A0EC-660E1621AE1D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ШАГ № 2</a:t>
          </a:r>
          <a:endParaRPr lang="ru-RU" dirty="0"/>
        </a:p>
      </dgm:t>
    </dgm:pt>
    <dgm:pt modelId="{4780944D-E6D2-426B-B457-E9B9688C99A5}" type="parTrans" cxnId="{5951AF41-BC5E-4CD7-96B8-BA90CEEB8B2D}">
      <dgm:prSet/>
      <dgm:spPr/>
      <dgm:t>
        <a:bodyPr/>
        <a:lstStyle/>
        <a:p>
          <a:endParaRPr lang="ru-RU"/>
        </a:p>
      </dgm:t>
    </dgm:pt>
    <dgm:pt modelId="{3A7F1DAC-4757-41FE-A1DD-4AECED3AE2D7}" type="sibTrans" cxnId="{5951AF41-BC5E-4CD7-96B8-BA90CEEB8B2D}">
      <dgm:prSet/>
      <dgm:spPr/>
      <dgm:t>
        <a:bodyPr/>
        <a:lstStyle/>
        <a:p>
          <a:endParaRPr lang="ru-RU"/>
        </a:p>
      </dgm:t>
    </dgm:pt>
    <dgm:pt modelId="{44DB67A4-65C1-47AF-8EA9-802B13624FE1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Корректировка (отработка)  управляющей и организационной составляющей на предприятии в целом и на объекте в частности, закрепляющих ответственность и порядок действий в стандартных и нестандартных ситуациях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54282D-180B-4326-BFF6-ED4C14908573}" type="parTrans" cxnId="{8F92D1F8-D897-4E6A-A69D-6E4444578887}">
      <dgm:prSet/>
      <dgm:spPr/>
      <dgm:t>
        <a:bodyPr/>
        <a:lstStyle/>
        <a:p>
          <a:endParaRPr lang="ru-RU"/>
        </a:p>
      </dgm:t>
    </dgm:pt>
    <dgm:pt modelId="{C43F3242-4420-43A3-9E7B-27FFE380A722}" type="sibTrans" cxnId="{8F92D1F8-D897-4E6A-A69D-6E4444578887}">
      <dgm:prSet/>
      <dgm:spPr/>
      <dgm:t>
        <a:bodyPr/>
        <a:lstStyle/>
        <a:p>
          <a:endParaRPr lang="ru-RU"/>
        </a:p>
      </dgm:t>
    </dgm:pt>
    <dgm:pt modelId="{927DF23F-20EF-4F68-BE7E-A93C3D10ABBB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ШАГ 3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6B7E60-E8F5-49F9-85A4-77C657B5D02F}" type="parTrans" cxnId="{69AB7B1B-D9F1-493C-8326-A9AF6F4C6668}">
      <dgm:prSet/>
      <dgm:spPr/>
      <dgm:t>
        <a:bodyPr/>
        <a:lstStyle/>
        <a:p>
          <a:endParaRPr lang="ru-RU"/>
        </a:p>
      </dgm:t>
    </dgm:pt>
    <dgm:pt modelId="{D491112E-AAE0-4C60-802F-990B49B28550}" type="sibTrans" cxnId="{69AB7B1B-D9F1-493C-8326-A9AF6F4C6668}">
      <dgm:prSet/>
      <dgm:spPr/>
      <dgm:t>
        <a:bodyPr/>
        <a:lstStyle/>
        <a:p>
          <a:endParaRPr lang="ru-RU"/>
        </a:p>
      </dgm:t>
    </dgm:pt>
    <dgm:pt modelId="{9534D5F3-59DE-411D-9844-36C267F20483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Решение вопросов взаимодействия внутри периметра предприятия и за его пределами (ГО и ЧС, органы местного самоуправления, здравоохранение, полиция, МО РФ)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19A71D-96F5-49CF-8011-B650C9F46408}" type="parTrans" cxnId="{C1DA9CC1-21C2-4C75-806D-65E073A51124}">
      <dgm:prSet/>
      <dgm:spPr/>
      <dgm:t>
        <a:bodyPr/>
        <a:lstStyle/>
        <a:p>
          <a:endParaRPr lang="ru-RU"/>
        </a:p>
      </dgm:t>
    </dgm:pt>
    <dgm:pt modelId="{DCCEB12B-3974-4CE8-BEEF-273562A6E87E}" type="sibTrans" cxnId="{C1DA9CC1-21C2-4C75-806D-65E073A51124}">
      <dgm:prSet/>
      <dgm:spPr/>
      <dgm:t>
        <a:bodyPr/>
        <a:lstStyle/>
        <a:p>
          <a:endParaRPr lang="ru-RU"/>
        </a:p>
      </dgm:t>
    </dgm:pt>
    <dgm:pt modelId="{26594C48-DF4D-4378-AC0B-68B8EE8D3117}" type="pres">
      <dgm:prSet presAssocID="{A092B290-CB3E-442F-8073-8CD473610E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A0CD7-FA34-4E32-BFDF-8ABAAEBFEFAA}" type="pres">
      <dgm:prSet presAssocID="{79F5924F-3906-4D6F-B5EC-BC083C75962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9C221-29F9-4217-84FB-E8947AEE37C7}" type="pres">
      <dgm:prSet presAssocID="{79F5924F-3906-4D6F-B5EC-BC083C759625}" presName="bgRect" presStyleLbl="node1" presStyleIdx="0" presStyleCnt="3"/>
      <dgm:spPr/>
      <dgm:t>
        <a:bodyPr/>
        <a:lstStyle/>
        <a:p>
          <a:endParaRPr lang="ru-RU"/>
        </a:p>
      </dgm:t>
    </dgm:pt>
    <dgm:pt modelId="{2B3377A8-4BD0-451A-9C4F-1AD50970A3AD}" type="pres">
      <dgm:prSet presAssocID="{79F5924F-3906-4D6F-B5EC-BC083C75962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661F7-5EBE-46B1-BB79-7C47B71332DD}" type="pres">
      <dgm:prSet presAssocID="{79F5924F-3906-4D6F-B5EC-BC083C75962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F69C1-2BD9-4CCE-AE4B-612931B17E46}" type="pres">
      <dgm:prSet presAssocID="{4F270019-2181-471A-BC09-A0F12FFBD9D1}" presName="hSp" presStyleCnt="0"/>
      <dgm:spPr/>
      <dgm:t>
        <a:bodyPr/>
        <a:lstStyle/>
        <a:p>
          <a:endParaRPr lang="ru-RU"/>
        </a:p>
      </dgm:t>
    </dgm:pt>
    <dgm:pt modelId="{399F3445-90FA-46FF-8CED-95F858348831}" type="pres">
      <dgm:prSet presAssocID="{4F270019-2181-471A-BC09-A0F12FFBD9D1}" presName="vProcSp" presStyleCnt="0"/>
      <dgm:spPr/>
      <dgm:t>
        <a:bodyPr/>
        <a:lstStyle/>
        <a:p>
          <a:endParaRPr lang="ru-RU"/>
        </a:p>
      </dgm:t>
    </dgm:pt>
    <dgm:pt modelId="{97CA3CBF-B022-4ED1-89E3-8CE0B22036A3}" type="pres">
      <dgm:prSet presAssocID="{4F270019-2181-471A-BC09-A0F12FFBD9D1}" presName="vSp1" presStyleCnt="0"/>
      <dgm:spPr/>
      <dgm:t>
        <a:bodyPr/>
        <a:lstStyle/>
        <a:p>
          <a:endParaRPr lang="ru-RU"/>
        </a:p>
      </dgm:t>
    </dgm:pt>
    <dgm:pt modelId="{85052B18-E2DF-4F68-8C52-FBAE63EFF865}" type="pres">
      <dgm:prSet presAssocID="{4F270019-2181-471A-BC09-A0F12FFBD9D1}" presName="simulatedConn" presStyleLbl="solidFgAcc1" presStyleIdx="0" presStyleCnt="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CDF0610-457E-43E4-87BB-688F92CB43E1}" type="pres">
      <dgm:prSet presAssocID="{4F270019-2181-471A-BC09-A0F12FFBD9D1}" presName="vSp2" presStyleCnt="0"/>
      <dgm:spPr/>
      <dgm:t>
        <a:bodyPr/>
        <a:lstStyle/>
        <a:p>
          <a:endParaRPr lang="ru-RU"/>
        </a:p>
      </dgm:t>
    </dgm:pt>
    <dgm:pt modelId="{12663E9F-47D4-4BE1-8B6F-17CB5EE9A17F}" type="pres">
      <dgm:prSet presAssocID="{4F270019-2181-471A-BC09-A0F12FFBD9D1}" presName="sibTrans" presStyleCnt="0"/>
      <dgm:spPr/>
      <dgm:t>
        <a:bodyPr/>
        <a:lstStyle/>
        <a:p>
          <a:endParaRPr lang="ru-RU"/>
        </a:p>
      </dgm:t>
    </dgm:pt>
    <dgm:pt modelId="{AD2EDE2F-F0A3-474F-B4B1-2F2589D933AF}" type="pres">
      <dgm:prSet presAssocID="{2AD2F07C-A16E-4D1D-A0EC-660E1621AE1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26360-0DEB-46C9-9F7F-9CBB4CB57DE9}" type="pres">
      <dgm:prSet presAssocID="{2AD2F07C-A16E-4D1D-A0EC-660E1621AE1D}" presName="bgRect" presStyleLbl="node1" presStyleIdx="1" presStyleCnt="3"/>
      <dgm:spPr/>
      <dgm:t>
        <a:bodyPr/>
        <a:lstStyle/>
        <a:p>
          <a:endParaRPr lang="ru-RU"/>
        </a:p>
      </dgm:t>
    </dgm:pt>
    <dgm:pt modelId="{9EFC3BC2-B0A8-45E7-BAE4-6010007981EA}" type="pres">
      <dgm:prSet presAssocID="{2AD2F07C-A16E-4D1D-A0EC-660E1621AE1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014CF-2B4E-458D-9EE2-52D8851DA264}" type="pres">
      <dgm:prSet presAssocID="{2AD2F07C-A16E-4D1D-A0EC-660E1621AE1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EBBC9-9943-4140-AE50-D0F7C965A837}" type="pres">
      <dgm:prSet presAssocID="{3A7F1DAC-4757-41FE-A1DD-4AECED3AE2D7}" presName="hSp" presStyleCnt="0"/>
      <dgm:spPr/>
      <dgm:t>
        <a:bodyPr/>
        <a:lstStyle/>
        <a:p>
          <a:endParaRPr lang="ru-RU"/>
        </a:p>
      </dgm:t>
    </dgm:pt>
    <dgm:pt modelId="{B3AD2799-527C-472A-9CBB-C9BF2BC1C1D7}" type="pres">
      <dgm:prSet presAssocID="{3A7F1DAC-4757-41FE-A1DD-4AECED3AE2D7}" presName="vProcSp" presStyleCnt="0"/>
      <dgm:spPr/>
      <dgm:t>
        <a:bodyPr/>
        <a:lstStyle/>
        <a:p>
          <a:endParaRPr lang="ru-RU"/>
        </a:p>
      </dgm:t>
    </dgm:pt>
    <dgm:pt modelId="{DBF42545-EFAE-4FF6-8709-F92DC84223E2}" type="pres">
      <dgm:prSet presAssocID="{3A7F1DAC-4757-41FE-A1DD-4AECED3AE2D7}" presName="vSp1" presStyleCnt="0"/>
      <dgm:spPr/>
      <dgm:t>
        <a:bodyPr/>
        <a:lstStyle/>
        <a:p>
          <a:endParaRPr lang="ru-RU"/>
        </a:p>
      </dgm:t>
    </dgm:pt>
    <dgm:pt modelId="{3BBB4D91-5385-491F-854C-595857B7FF92}" type="pres">
      <dgm:prSet presAssocID="{3A7F1DAC-4757-41FE-A1DD-4AECED3AE2D7}" presName="simulatedConn" presStyleLbl="solidFgAcc1" presStyleIdx="1" presStyleCnt="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E5F858A-7046-4F1B-A18F-A411D4D58A9F}" type="pres">
      <dgm:prSet presAssocID="{3A7F1DAC-4757-41FE-A1DD-4AECED3AE2D7}" presName="vSp2" presStyleCnt="0"/>
      <dgm:spPr/>
      <dgm:t>
        <a:bodyPr/>
        <a:lstStyle/>
        <a:p>
          <a:endParaRPr lang="ru-RU"/>
        </a:p>
      </dgm:t>
    </dgm:pt>
    <dgm:pt modelId="{FAD1E338-C2D2-4A38-8395-FBC2B542A930}" type="pres">
      <dgm:prSet presAssocID="{3A7F1DAC-4757-41FE-A1DD-4AECED3AE2D7}" presName="sibTrans" presStyleCnt="0"/>
      <dgm:spPr/>
      <dgm:t>
        <a:bodyPr/>
        <a:lstStyle/>
        <a:p>
          <a:endParaRPr lang="ru-RU"/>
        </a:p>
      </dgm:t>
    </dgm:pt>
    <dgm:pt modelId="{A1F479DF-2746-4037-89AA-0592FC275727}" type="pres">
      <dgm:prSet presAssocID="{927DF23F-20EF-4F68-BE7E-A93C3D10ABB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9EDBE-39FF-4632-A4CB-1E63A3F7CB4E}" type="pres">
      <dgm:prSet presAssocID="{927DF23F-20EF-4F68-BE7E-A93C3D10ABBB}" presName="bgRect" presStyleLbl="node1" presStyleIdx="2" presStyleCnt="3"/>
      <dgm:spPr/>
      <dgm:t>
        <a:bodyPr/>
        <a:lstStyle/>
        <a:p>
          <a:endParaRPr lang="ru-RU"/>
        </a:p>
      </dgm:t>
    </dgm:pt>
    <dgm:pt modelId="{05A99663-E743-44DC-BB21-DA2A3C75CE99}" type="pres">
      <dgm:prSet presAssocID="{927DF23F-20EF-4F68-BE7E-A93C3D10ABB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1204B-31C0-40BA-A7CD-130446FBBB87}" type="pres">
      <dgm:prSet presAssocID="{927DF23F-20EF-4F68-BE7E-A93C3D10ABB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92D1F8-D897-4E6A-A69D-6E4444578887}" srcId="{2AD2F07C-A16E-4D1D-A0EC-660E1621AE1D}" destId="{44DB67A4-65C1-47AF-8EA9-802B13624FE1}" srcOrd="0" destOrd="0" parTransId="{BA54282D-180B-4326-BFF6-ED4C14908573}" sibTransId="{C43F3242-4420-43A3-9E7B-27FFE380A722}"/>
    <dgm:cxn modelId="{E904F0E6-EACB-4EE3-AC60-E286E27E0663}" type="presOf" srcId="{9534D5F3-59DE-411D-9844-36C267F20483}" destId="{4171204B-31C0-40BA-A7CD-130446FBBB87}" srcOrd="0" destOrd="0" presId="urn:microsoft.com/office/officeart/2005/8/layout/hProcess7"/>
    <dgm:cxn modelId="{1686B35E-0D0D-493B-AEC6-B47D38A6CB0D}" type="presOf" srcId="{2AD2F07C-A16E-4D1D-A0EC-660E1621AE1D}" destId="{20C26360-0DEB-46C9-9F7F-9CBB4CB57DE9}" srcOrd="0" destOrd="0" presId="urn:microsoft.com/office/officeart/2005/8/layout/hProcess7"/>
    <dgm:cxn modelId="{8C7CE899-CCAD-42F7-9B6E-758BF2B2D420}" srcId="{79F5924F-3906-4D6F-B5EC-BC083C759625}" destId="{9B7C22A0-4633-4304-85F6-FB71CEF69F47}" srcOrd="0" destOrd="0" parTransId="{6F7AE213-5B42-4744-A2E4-D73E7BEC0549}" sibTransId="{52DDB0A1-D32F-4027-BAF0-78186FA4BE05}"/>
    <dgm:cxn modelId="{69AB7B1B-D9F1-493C-8326-A9AF6F4C6668}" srcId="{A092B290-CB3E-442F-8073-8CD473610E8D}" destId="{927DF23F-20EF-4F68-BE7E-A93C3D10ABBB}" srcOrd="2" destOrd="0" parTransId="{DB6B7E60-E8F5-49F9-85A4-77C657B5D02F}" sibTransId="{D491112E-AAE0-4C60-802F-990B49B28550}"/>
    <dgm:cxn modelId="{5951AF41-BC5E-4CD7-96B8-BA90CEEB8B2D}" srcId="{A092B290-CB3E-442F-8073-8CD473610E8D}" destId="{2AD2F07C-A16E-4D1D-A0EC-660E1621AE1D}" srcOrd="1" destOrd="0" parTransId="{4780944D-E6D2-426B-B457-E9B9688C99A5}" sibTransId="{3A7F1DAC-4757-41FE-A1DD-4AECED3AE2D7}"/>
    <dgm:cxn modelId="{DEBFCF98-1199-4821-8BEC-6270284A94BD}" type="presOf" srcId="{44DB67A4-65C1-47AF-8EA9-802B13624FE1}" destId="{46F014CF-2B4E-458D-9EE2-52D8851DA264}" srcOrd="0" destOrd="0" presId="urn:microsoft.com/office/officeart/2005/8/layout/hProcess7"/>
    <dgm:cxn modelId="{B1265A80-C9AE-48FC-A7DC-CBA7B7949E81}" type="presOf" srcId="{927DF23F-20EF-4F68-BE7E-A93C3D10ABBB}" destId="{DCA9EDBE-39FF-4632-A4CB-1E63A3F7CB4E}" srcOrd="0" destOrd="0" presId="urn:microsoft.com/office/officeart/2005/8/layout/hProcess7"/>
    <dgm:cxn modelId="{ECC0E58C-CBE1-44A3-9946-84249287874E}" type="presOf" srcId="{2AD2F07C-A16E-4D1D-A0EC-660E1621AE1D}" destId="{9EFC3BC2-B0A8-45E7-BAE4-6010007981EA}" srcOrd="1" destOrd="0" presId="urn:microsoft.com/office/officeart/2005/8/layout/hProcess7"/>
    <dgm:cxn modelId="{C1DA9CC1-21C2-4C75-806D-65E073A51124}" srcId="{927DF23F-20EF-4F68-BE7E-A93C3D10ABBB}" destId="{9534D5F3-59DE-411D-9844-36C267F20483}" srcOrd="0" destOrd="0" parTransId="{D219A71D-96F5-49CF-8011-B650C9F46408}" sibTransId="{DCCEB12B-3974-4CE8-BEEF-273562A6E87E}"/>
    <dgm:cxn modelId="{308FEFBE-3B73-41CA-8154-44C00C48B5B7}" srcId="{A092B290-CB3E-442F-8073-8CD473610E8D}" destId="{79F5924F-3906-4D6F-B5EC-BC083C759625}" srcOrd="0" destOrd="0" parTransId="{D7DA1782-AD40-41C1-A0C1-09BEE3C6288B}" sibTransId="{4F270019-2181-471A-BC09-A0F12FFBD9D1}"/>
    <dgm:cxn modelId="{696529CC-5869-4C28-8E53-4D2B02518138}" type="presOf" srcId="{79F5924F-3906-4D6F-B5EC-BC083C759625}" destId="{2B3377A8-4BD0-451A-9C4F-1AD50970A3AD}" srcOrd="1" destOrd="0" presId="urn:microsoft.com/office/officeart/2005/8/layout/hProcess7"/>
    <dgm:cxn modelId="{8A250FF2-3DE1-43C2-891E-A8FF280AB0DD}" type="presOf" srcId="{927DF23F-20EF-4F68-BE7E-A93C3D10ABBB}" destId="{05A99663-E743-44DC-BB21-DA2A3C75CE99}" srcOrd="1" destOrd="0" presId="urn:microsoft.com/office/officeart/2005/8/layout/hProcess7"/>
    <dgm:cxn modelId="{FFCB6E92-5007-4934-9C23-D54EB1B88681}" type="presOf" srcId="{9B7C22A0-4633-4304-85F6-FB71CEF69F47}" destId="{C31661F7-5EBE-46B1-BB79-7C47B71332DD}" srcOrd="0" destOrd="0" presId="urn:microsoft.com/office/officeart/2005/8/layout/hProcess7"/>
    <dgm:cxn modelId="{D6DD5806-B1E8-46BD-9A3C-E12772A866D9}" type="presOf" srcId="{79F5924F-3906-4D6F-B5EC-BC083C759625}" destId="{4FD9C221-29F9-4217-84FB-E8947AEE37C7}" srcOrd="0" destOrd="0" presId="urn:microsoft.com/office/officeart/2005/8/layout/hProcess7"/>
    <dgm:cxn modelId="{9C310823-E58C-47A1-980B-3973CD01B11E}" type="presOf" srcId="{A092B290-CB3E-442F-8073-8CD473610E8D}" destId="{26594C48-DF4D-4378-AC0B-68B8EE8D3117}" srcOrd="0" destOrd="0" presId="urn:microsoft.com/office/officeart/2005/8/layout/hProcess7"/>
    <dgm:cxn modelId="{80ED74AA-18A0-4C0A-9079-C9F63E52D036}" type="presParOf" srcId="{26594C48-DF4D-4378-AC0B-68B8EE8D3117}" destId="{8CAA0CD7-FA34-4E32-BFDF-8ABAAEBFEFAA}" srcOrd="0" destOrd="0" presId="urn:microsoft.com/office/officeart/2005/8/layout/hProcess7"/>
    <dgm:cxn modelId="{D0C14754-2E27-4ACA-885D-BAE1E7F6609B}" type="presParOf" srcId="{8CAA0CD7-FA34-4E32-BFDF-8ABAAEBFEFAA}" destId="{4FD9C221-29F9-4217-84FB-E8947AEE37C7}" srcOrd="0" destOrd="0" presId="urn:microsoft.com/office/officeart/2005/8/layout/hProcess7"/>
    <dgm:cxn modelId="{00E9B18B-5686-4876-9511-F02AD528CAFB}" type="presParOf" srcId="{8CAA0CD7-FA34-4E32-BFDF-8ABAAEBFEFAA}" destId="{2B3377A8-4BD0-451A-9C4F-1AD50970A3AD}" srcOrd="1" destOrd="0" presId="urn:microsoft.com/office/officeart/2005/8/layout/hProcess7"/>
    <dgm:cxn modelId="{679268B9-AECA-40BF-A731-78BD9CE43995}" type="presParOf" srcId="{8CAA0CD7-FA34-4E32-BFDF-8ABAAEBFEFAA}" destId="{C31661F7-5EBE-46B1-BB79-7C47B71332DD}" srcOrd="2" destOrd="0" presId="urn:microsoft.com/office/officeart/2005/8/layout/hProcess7"/>
    <dgm:cxn modelId="{E7A9B59F-A0C3-4060-8FAC-494C9A9F1FC1}" type="presParOf" srcId="{26594C48-DF4D-4378-AC0B-68B8EE8D3117}" destId="{687F69C1-2BD9-4CCE-AE4B-612931B17E46}" srcOrd="1" destOrd="0" presId="urn:microsoft.com/office/officeart/2005/8/layout/hProcess7"/>
    <dgm:cxn modelId="{D4679B53-22CC-4099-93FC-9F61646BD107}" type="presParOf" srcId="{26594C48-DF4D-4378-AC0B-68B8EE8D3117}" destId="{399F3445-90FA-46FF-8CED-95F858348831}" srcOrd="2" destOrd="0" presId="urn:microsoft.com/office/officeart/2005/8/layout/hProcess7"/>
    <dgm:cxn modelId="{F273DF06-216A-484D-9F6E-D343600CE3F3}" type="presParOf" srcId="{399F3445-90FA-46FF-8CED-95F858348831}" destId="{97CA3CBF-B022-4ED1-89E3-8CE0B22036A3}" srcOrd="0" destOrd="0" presId="urn:microsoft.com/office/officeart/2005/8/layout/hProcess7"/>
    <dgm:cxn modelId="{3FBC1D3F-EFC9-4519-A0A9-3E616FC36C89}" type="presParOf" srcId="{399F3445-90FA-46FF-8CED-95F858348831}" destId="{85052B18-E2DF-4F68-8C52-FBAE63EFF865}" srcOrd="1" destOrd="0" presId="urn:microsoft.com/office/officeart/2005/8/layout/hProcess7"/>
    <dgm:cxn modelId="{8136E6A0-F0D8-4683-9482-A04ACCB23D98}" type="presParOf" srcId="{399F3445-90FA-46FF-8CED-95F858348831}" destId="{0CDF0610-457E-43E4-87BB-688F92CB43E1}" srcOrd="2" destOrd="0" presId="urn:microsoft.com/office/officeart/2005/8/layout/hProcess7"/>
    <dgm:cxn modelId="{AD7DC166-357B-460E-B447-A7A64619858E}" type="presParOf" srcId="{26594C48-DF4D-4378-AC0B-68B8EE8D3117}" destId="{12663E9F-47D4-4BE1-8B6F-17CB5EE9A17F}" srcOrd="3" destOrd="0" presId="urn:microsoft.com/office/officeart/2005/8/layout/hProcess7"/>
    <dgm:cxn modelId="{318DEFB5-9A48-467C-9420-A7E01098EFEC}" type="presParOf" srcId="{26594C48-DF4D-4378-AC0B-68B8EE8D3117}" destId="{AD2EDE2F-F0A3-474F-B4B1-2F2589D933AF}" srcOrd="4" destOrd="0" presId="urn:microsoft.com/office/officeart/2005/8/layout/hProcess7"/>
    <dgm:cxn modelId="{9B91EBC2-D0F5-4532-BE60-EAB202BDCE4D}" type="presParOf" srcId="{AD2EDE2F-F0A3-474F-B4B1-2F2589D933AF}" destId="{20C26360-0DEB-46C9-9F7F-9CBB4CB57DE9}" srcOrd="0" destOrd="0" presId="urn:microsoft.com/office/officeart/2005/8/layout/hProcess7"/>
    <dgm:cxn modelId="{6BCAAA6A-8E2A-4D17-887B-387F2EE8B6E5}" type="presParOf" srcId="{AD2EDE2F-F0A3-474F-B4B1-2F2589D933AF}" destId="{9EFC3BC2-B0A8-45E7-BAE4-6010007981EA}" srcOrd="1" destOrd="0" presId="urn:microsoft.com/office/officeart/2005/8/layout/hProcess7"/>
    <dgm:cxn modelId="{59923287-B021-4C82-93E2-C59C5CC99029}" type="presParOf" srcId="{AD2EDE2F-F0A3-474F-B4B1-2F2589D933AF}" destId="{46F014CF-2B4E-458D-9EE2-52D8851DA264}" srcOrd="2" destOrd="0" presId="urn:microsoft.com/office/officeart/2005/8/layout/hProcess7"/>
    <dgm:cxn modelId="{5E861420-3759-49C6-A34E-D93726AB1C3E}" type="presParOf" srcId="{26594C48-DF4D-4378-AC0B-68B8EE8D3117}" destId="{7A2EBBC9-9943-4140-AE50-D0F7C965A837}" srcOrd="5" destOrd="0" presId="urn:microsoft.com/office/officeart/2005/8/layout/hProcess7"/>
    <dgm:cxn modelId="{C0576B27-427A-4481-A462-0651D8400242}" type="presParOf" srcId="{26594C48-DF4D-4378-AC0B-68B8EE8D3117}" destId="{B3AD2799-527C-472A-9CBB-C9BF2BC1C1D7}" srcOrd="6" destOrd="0" presId="urn:microsoft.com/office/officeart/2005/8/layout/hProcess7"/>
    <dgm:cxn modelId="{B352B023-E3AB-481D-B6D1-2BA4A3A32520}" type="presParOf" srcId="{B3AD2799-527C-472A-9CBB-C9BF2BC1C1D7}" destId="{DBF42545-EFAE-4FF6-8709-F92DC84223E2}" srcOrd="0" destOrd="0" presId="urn:microsoft.com/office/officeart/2005/8/layout/hProcess7"/>
    <dgm:cxn modelId="{EAE66595-9682-4357-9562-D6DE1129DF69}" type="presParOf" srcId="{B3AD2799-527C-472A-9CBB-C9BF2BC1C1D7}" destId="{3BBB4D91-5385-491F-854C-595857B7FF92}" srcOrd="1" destOrd="0" presId="urn:microsoft.com/office/officeart/2005/8/layout/hProcess7"/>
    <dgm:cxn modelId="{1870BF58-3F36-4811-B1BF-0913FEF514C2}" type="presParOf" srcId="{B3AD2799-527C-472A-9CBB-C9BF2BC1C1D7}" destId="{3E5F858A-7046-4F1B-A18F-A411D4D58A9F}" srcOrd="2" destOrd="0" presId="urn:microsoft.com/office/officeart/2005/8/layout/hProcess7"/>
    <dgm:cxn modelId="{5676E93E-CB84-45CD-ADBC-D955CD0F956C}" type="presParOf" srcId="{26594C48-DF4D-4378-AC0B-68B8EE8D3117}" destId="{FAD1E338-C2D2-4A38-8395-FBC2B542A930}" srcOrd="7" destOrd="0" presId="urn:microsoft.com/office/officeart/2005/8/layout/hProcess7"/>
    <dgm:cxn modelId="{D1B0F8BD-283B-4817-9D24-4040FC21575D}" type="presParOf" srcId="{26594C48-DF4D-4378-AC0B-68B8EE8D3117}" destId="{A1F479DF-2746-4037-89AA-0592FC275727}" srcOrd="8" destOrd="0" presId="urn:microsoft.com/office/officeart/2005/8/layout/hProcess7"/>
    <dgm:cxn modelId="{171C7FA8-144F-4908-AAC0-EDA4A8E2B638}" type="presParOf" srcId="{A1F479DF-2746-4037-89AA-0592FC275727}" destId="{DCA9EDBE-39FF-4632-A4CB-1E63A3F7CB4E}" srcOrd="0" destOrd="0" presId="urn:microsoft.com/office/officeart/2005/8/layout/hProcess7"/>
    <dgm:cxn modelId="{55C2714F-F2A5-4237-AEC2-749EEBDD81F2}" type="presParOf" srcId="{A1F479DF-2746-4037-89AA-0592FC275727}" destId="{05A99663-E743-44DC-BB21-DA2A3C75CE99}" srcOrd="1" destOrd="0" presId="urn:microsoft.com/office/officeart/2005/8/layout/hProcess7"/>
    <dgm:cxn modelId="{6A530583-59FC-4A34-8E34-A73BE4E9F9AD}" type="presParOf" srcId="{A1F479DF-2746-4037-89AA-0592FC275727}" destId="{4171204B-31C0-40BA-A7CD-130446FBBB87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8FFFA6-B890-49B7-921E-9069B3C1D4F1}" type="doc">
      <dgm:prSet loTypeId="urn:microsoft.com/office/officeart/2005/8/layout/hProcess7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136E004-52F5-4380-B940-A03C222FF1C8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Шаг №4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190F70-A304-4290-807F-E9896A38212A}" type="parTrans" cxnId="{943ED71B-A79E-479A-B440-CF98DC9E9D8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DF101B-40DB-44B4-AB36-229C1200B6F5}" type="sibTrans" cxnId="{943ED71B-A79E-479A-B440-CF98DC9E9D8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487C29-8087-438B-8341-94881ECAE63E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Проведение обучения и регулярных подробных практических инструктажей для всех категорий лиц, допускаемых на объект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34F292-ED8B-486D-9A35-D8E670030A36}" type="parTrans" cxnId="{24641623-BCE2-4726-996B-5701B0CAE1C9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4433B8-79B5-4ED1-8B26-DB2010D8340E}" type="sibTrans" cxnId="{24641623-BCE2-4726-996B-5701B0CAE1C9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BDD5C7-D8EE-43CD-90E7-9CAE6D8F3D57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Шаг №5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BBD240-614B-4CB2-AD7C-9819B6A31AA3}" type="parTrans" cxnId="{4DECB56A-6B90-4730-894D-06679F88EA96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56C2FF-C8FB-4059-93F9-609B1BEAF5FA}" type="sibTrans" cxnId="{4DECB56A-6B90-4730-894D-06679F88EA96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B64CE5-859E-42AA-B2D5-7158C0B18D23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Разработка четких и понятных инструкций на рабочих местах, Планов локализации аварийных ситуаций и других обязательных документов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4742C5-60E2-4ED9-99C9-037B5193DDA4}" type="parTrans" cxnId="{A30FF7A0-A713-4A6F-83EF-7708CAE08EE7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330E52-8F62-4E44-A1BE-029320E0C1C5}" type="sibTrans" cxnId="{A30FF7A0-A713-4A6F-83EF-7708CAE08EE7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F19D9A-8319-43F9-8BDB-A09B7C424BE4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Шаг №6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7746F0-2946-4890-AAAF-902E9BFBEE0B}" type="parTrans" cxnId="{18F55100-4CC9-41DC-8B0E-A462BEB2C35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8116AC-0BA6-48A5-831A-43FB62ED2137}" type="sibTrans" cxnId="{18F55100-4CC9-41DC-8B0E-A462BEB2C35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E28D76-3F7E-4797-86D3-F22FFFC5CD88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Определение и закрепление  доступных мест хранения оборудования «горячего резерва» (контроллеры и пр.)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B99B0E-AD5D-45CF-91D5-B1D86B215FB3}" type="parTrans" cxnId="{B518F7DD-A7E2-49AA-9C0F-8AD4F7472BB6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613FD7-8330-4462-9D0B-108238499C27}" type="sibTrans" cxnId="{B518F7DD-A7E2-49AA-9C0F-8AD4F7472BB6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7521EA-BE3B-42A9-AA37-55AF86C0451A}" type="pres">
      <dgm:prSet presAssocID="{628FFFA6-B890-49B7-921E-9069B3C1D4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D5357-E1A3-47EE-A5A8-1F39BD1A65F4}" type="pres">
      <dgm:prSet presAssocID="{B136E004-52F5-4380-B940-A03C222FF1C8}" presName="compositeNode" presStyleCnt="0">
        <dgm:presLayoutVars>
          <dgm:bulletEnabled val="1"/>
        </dgm:presLayoutVars>
      </dgm:prSet>
      <dgm:spPr/>
    </dgm:pt>
    <dgm:pt modelId="{0B39F5D0-C4CB-4157-A3E3-1279A442D37B}" type="pres">
      <dgm:prSet presAssocID="{B136E004-52F5-4380-B940-A03C222FF1C8}" presName="bgRect" presStyleLbl="node1" presStyleIdx="0" presStyleCnt="3" custScaleX="110797" custScaleY="102453"/>
      <dgm:spPr/>
      <dgm:t>
        <a:bodyPr/>
        <a:lstStyle/>
        <a:p>
          <a:endParaRPr lang="ru-RU"/>
        </a:p>
      </dgm:t>
    </dgm:pt>
    <dgm:pt modelId="{919CA0C2-36E5-42D0-9A3C-FD6E1C5FA4B4}" type="pres">
      <dgm:prSet presAssocID="{B136E004-52F5-4380-B940-A03C222FF1C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1824A-795E-4B63-92A0-519E53A6A897}" type="pres">
      <dgm:prSet presAssocID="{B136E004-52F5-4380-B940-A03C222FF1C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63BA6-0120-4356-9191-DC0186F30D7A}" type="pres">
      <dgm:prSet presAssocID="{00DF101B-40DB-44B4-AB36-229C1200B6F5}" presName="hSp" presStyleCnt="0"/>
      <dgm:spPr/>
    </dgm:pt>
    <dgm:pt modelId="{0AAD39DF-A61F-4F38-AE6F-1A960DA698FC}" type="pres">
      <dgm:prSet presAssocID="{00DF101B-40DB-44B4-AB36-229C1200B6F5}" presName="vProcSp" presStyleCnt="0"/>
      <dgm:spPr/>
    </dgm:pt>
    <dgm:pt modelId="{4E29658E-FEF1-426E-A270-798D2D3DB0C2}" type="pres">
      <dgm:prSet presAssocID="{00DF101B-40DB-44B4-AB36-229C1200B6F5}" presName="vSp1" presStyleCnt="0"/>
      <dgm:spPr/>
    </dgm:pt>
    <dgm:pt modelId="{D2B0F50F-661E-4E7C-AC94-55827EFA6BB1}" type="pres">
      <dgm:prSet presAssocID="{00DF101B-40DB-44B4-AB36-229C1200B6F5}" presName="simulatedConn" presStyleLbl="solidFgAcc1" presStyleIdx="0" presStyleCnt="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9905F4F-CB9B-4B75-8503-31DE04FAA91F}" type="pres">
      <dgm:prSet presAssocID="{00DF101B-40DB-44B4-AB36-229C1200B6F5}" presName="vSp2" presStyleCnt="0"/>
      <dgm:spPr/>
    </dgm:pt>
    <dgm:pt modelId="{52471A4D-5840-45A6-861B-AC9F9F11BB77}" type="pres">
      <dgm:prSet presAssocID="{00DF101B-40DB-44B4-AB36-229C1200B6F5}" presName="sibTrans" presStyleCnt="0"/>
      <dgm:spPr/>
    </dgm:pt>
    <dgm:pt modelId="{0B3CEECB-E4C7-4790-A76E-BA549FF5DCAB}" type="pres">
      <dgm:prSet presAssocID="{92BDD5C7-D8EE-43CD-90E7-9CAE6D8F3D57}" presName="compositeNode" presStyleCnt="0">
        <dgm:presLayoutVars>
          <dgm:bulletEnabled val="1"/>
        </dgm:presLayoutVars>
      </dgm:prSet>
      <dgm:spPr/>
    </dgm:pt>
    <dgm:pt modelId="{6FF157DC-EA00-4D9A-AD0D-CA9A726A16B2}" type="pres">
      <dgm:prSet presAssocID="{92BDD5C7-D8EE-43CD-90E7-9CAE6D8F3D57}" presName="bgRect" presStyleLbl="node1" presStyleIdx="1" presStyleCnt="3" custScaleX="114260" custScaleY="102453"/>
      <dgm:spPr/>
      <dgm:t>
        <a:bodyPr/>
        <a:lstStyle/>
        <a:p>
          <a:endParaRPr lang="ru-RU"/>
        </a:p>
      </dgm:t>
    </dgm:pt>
    <dgm:pt modelId="{F38D46F0-B5C0-4024-B3EB-9FFA0BE06D48}" type="pres">
      <dgm:prSet presAssocID="{92BDD5C7-D8EE-43CD-90E7-9CAE6D8F3D5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94C07-57C6-4C59-8E3A-8FD1C7CA672B}" type="pres">
      <dgm:prSet presAssocID="{92BDD5C7-D8EE-43CD-90E7-9CAE6D8F3D5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CD7A9-909E-49D8-8A5D-F138D311BABC}" type="pres">
      <dgm:prSet presAssocID="{0556C2FF-C8FB-4059-93F9-609B1BEAF5FA}" presName="hSp" presStyleCnt="0"/>
      <dgm:spPr/>
    </dgm:pt>
    <dgm:pt modelId="{4E0319BA-CD48-4269-9834-6005C907A575}" type="pres">
      <dgm:prSet presAssocID="{0556C2FF-C8FB-4059-93F9-609B1BEAF5FA}" presName="vProcSp" presStyleCnt="0"/>
      <dgm:spPr/>
    </dgm:pt>
    <dgm:pt modelId="{BE8B8357-287D-4FB7-8906-0C086AC57D68}" type="pres">
      <dgm:prSet presAssocID="{0556C2FF-C8FB-4059-93F9-609B1BEAF5FA}" presName="vSp1" presStyleCnt="0"/>
      <dgm:spPr/>
    </dgm:pt>
    <dgm:pt modelId="{9C132B9E-7833-45B9-B1BC-D459F13302B1}" type="pres">
      <dgm:prSet presAssocID="{0556C2FF-C8FB-4059-93F9-609B1BEAF5FA}" presName="simulatedConn" presStyleLbl="solidFgAcc1" presStyleIdx="1" presStyleCnt="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9CA79C9-F7F4-49B4-A9BB-0FC47B4D6D23}" type="pres">
      <dgm:prSet presAssocID="{0556C2FF-C8FB-4059-93F9-609B1BEAF5FA}" presName="vSp2" presStyleCnt="0"/>
      <dgm:spPr/>
    </dgm:pt>
    <dgm:pt modelId="{7CA9D16F-D315-4F9A-B3E9-79DEFAF34A8B}" type="pres">
      <dgm:prSet presAssocID="{0556C2FF-C8FB-4059-93F9-609B1BEAF5FA}" presName="sibTrans" presStyleCnt="0"/>
      <dgm:spPr/>
    </dgm:pt>
    <dgm:pt modelId="{C355521A-25C2-4B78-81D1-7238F619FD9A}" type="pres">
      <dgm:prSet presAssocID="{8BF19D9A-8319-43F9-8BDB-A09B7C424BE4}" presName="compositeNode" presStyleCnt="0">
        <dgm:presLayoutVars>
          <dgm:bulletEnabled val="1"/>
        </dgm:presLayoutVars>
      </dgm:prSet>
      <dgm:spPr/>
    </dgm:pt>
    <dgm:pt modelId="{2958EA70-C6E5-4963-89F4-84D17F03556D}" type="pres">
      <dgm:prSet presAssocID="{8BF19D9A-8319-43F9-8BDB-A09B7C424BE4}" presName="bgRect" presStyleLbl="node1" presStyleIdx="2" presStyleCnt="3" custScaleY="102453"/>
      <dgm:spPr/>
      <dgm:t>
        <a:bodyPr/>
        <a:lstStyle/>
        <a:p>
          <a:endParaRPr lang="ru-RU"/>
        </a:p>
      </dgm:t>
    </dgm:pt>
    <dgm:pt modelId="{CB1A6470-832F-41DE-B2A4-38C1427D6CA6}" type="pres">
      <dgm:prSet presAssocID="{8BF19D9A-8319-43F9-8BDB-A09B7C424BE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FFD08-E26C-496A-8959-356C4ACD468D}" type="pres">
      <dgm:prSet presAssocID="{8BF19D9A-8319-43F9-8BDB-A09B7C424BE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5169B-1308-483E-85DC-E236D473D238}" type="presOf" srcId="{B136E004-52F5-4380-B940-A03C222FF1C8}" destId="{919CA0C2-36E5-42D0-9A3C-FD6E1C5FA4B4}" srcOrd="1" destOrd="0" presId="urn:microsoft.com/office/officeart/2005/8/layout/hProcess7"/>
    <dgm:cxn modelId="{B518F7DD-A7E2-49AA-9C0F-8AD4F7472BB6}" srcId="{8BF19D9A-8319-43F9-8BDB-A09B7C424BE4}" destId="{A7E28D76-3F7E-4797-86D3-F22FFFC5CD88}" srcOrd="0" destOrd="0" parTransId="{EEB99B0E-AD5D-45CF-91D5-B1D86B215FB3}" sibTransId="{5B613FD7-8330-4462-9D0B-108238499C27}"/>
    <dgm:cxn modelId="{A30FF7A0-A713-4A6F-83EF-7708CAE08EE7}" srcId="{92BDD5C7-D8EE-43CD-90E7-9CAE6D8F3D57}" destId="{3DB64CE5-859E-42AA-B2D5-7158C0B18D23}" srcOrd="0" destOrd="0" parTransId="{F14742C5-60E2-4ED9-99C9-037B5193DDA4}" sibTransId="{4B330E52-8F62-4E44-A1BE-029320E0C1C5}"/>
    <dgm:cxn modelId="{434C8425-6AA9-427B-B310-8B44746574FF}" type="presOf" srcId="{14487C29-8087-438B-8341-94881ECAE63E}" destId="{3361824A-795E-4B63-92A0-519E53A6A897}" srcOrd="0" destOrd="0" presId="urn:microsoft.com/office/officeart/2005/8/layout/hProcess7"/>
    <dgm:cxn modelId="{24641623-BCE2-4726-996B-5701B0CAE1C9}" srcId="{B136E004-52F5-4380-B940-A03C222FF1C8}" destId="{14487C29-8087-438B-8341-94881ECAE63E}" srcOrd="0" destOrd="0" parTransId="{D334F292-ED8B-486D-9A35-D8E670030A36}" sibTransId="{AF4433B8-79B5-4ED1-8B26-DB2010D8340E}"/>
    <dgm:cxn modelId="{D5BDEA90-CC08-414A-8CA5-2484935F07AC}" type="presOf" srcId="{A7E28D76-3F7E-4797-86D3-F22FFFC5CD88}" destId="{448FFD08-E26C-496A-8959-356C4ACD468D}" srcOrd="0" destOrd="0" presId="urn:microsoft.com/office/officeart/2005/8/layout/hProcess7"/>
    <dgm:cxn modelId="{773320B9-2217-4283-85DB-B4AF6699E0EB}" type="presOf" srcId="{B136E004-52F5-4380-B940-A03C222FF1C8}" destId="{0B39F5D0-C4CB-4157-A3E3-1279A442D37B}" srcOrd="0" destOrd="0" presId="urn:microsoft.com/office/officeart/2005/8/layout/hProcess7"/>
    <dgm:cxn modelId="{18F55100-4CC9-41DC-8B0E-A462BEB2C353}" srcId="{628FFFA6-B890-49B7-921E-9069B3C1D4F1}" destId="{8BF19D9A-8319-43F9-8BDB-A09B7C424BE4}" srcOrd="2" destOrd="0" parTransId="{997746F0-2946-4890-AAAF-902E9BFBEE0B}" sibTransId="{838116AC-0BA6-48A5-831A-43FB62ED2137}"/>
    <dgm:cxn modelId="{4DECB56A-6B90-4730-894D-06679F88EA96}" srcId="{628FFFA6-B890-49B7-921E-9069B3C1D4F1}" destId="{92BDD5C7-D8EE-43CD-90E7-9CAE6D8F3D57}" srcOrd="1" destOrd="0" parTransId="{A5BBD240-614B-4CB2-AD7C-9819B6A31AA3}" sibTransId="{0556C2FF-C8FB-4059-93F9-609B1BEAF5FA}"/>
    <dgm:cxn modelId="{EE93186B-38C2-4D2D-86D4-E750997B9DD2}" type="presOf" srcId="{628FFFA6-B890-49B7-921E-9069B3C1D4F1}" destId="{857521EA-BE3B-42A9-AA37-55AF86C0451A}" srcOrd="0" destOrd="0" presId="urn:microsoft.com/office/officeart/2005/8/layout/hProcess7"/>
    <dgm:cxn modelId="{D6F2E347-68DA-4409-A10C-0911BDF40653}" type="presOf" srcId="{92BDD5C7-D8EE-43CD-90E7-9CAE6D8F3D57}" destId="{6FF157DC-EA00-4D9A-AD0D-CA9A726A16B2}" srcOrd="0" destOrd="0" presId="urn:microsoft.com/office/officeart/2005/8/layout/hProcess7"/>
    <dgm:cxn modelId="{C75AFBB3-4776-44EF-B215-EFC08A812994}" type="presOf" srcId="{3DB64CE5-859E-42AA-B2D5-7158C0B18D23}" destId="{94194C07-57C6-4C59-8E3A-8FD1C7CA672B}" srcOrd="0" destOrd="0" presId="urn:microsoft.com/office/officeart/2005/8/layout/hProcess7"/>
    <dgm:cxn modelId="{943ED71B-A79E-479A-B440-CF98DC9E9D83}" srcId="{628FFFA6-B890-49B7-921E-9069B3C1D4F1}" destId="{B136E004-52F5-4380-B940-A03C222FF1C8}" srcOrd="0" destOrd="0" parTransId="{6B190F70-A304-4290-807F-E9896A38212A}" sibTransId="{00DF101B-40DB-44B4-AB36-229C1200B6F5}"/>
    <dgm:cxn modelId="{7E938857-CABA-4EA4-BD3F-B1ED31D76DE3}" type="presOf" srcId="{92BDD5C7-D8EE-43CD-90E7-9CAE6D8F3D57}" destId="{F38D46F0-B5C0-4024-B3EB-9FFA0BE06D48}" srcOrd="1" destOrd="0" presId="urn:microsoft.com/office/officeart/2005/8/layout/hProcess7"/>
    <dgm:cxn modelId="{70D7B6E1-64BB-4052-B4D9-2BAA3284BE6A}" type="presOf" srcId="{8BF19D9A-8319-43F9-8BDB-A09B7C424BE4}" destId="{2958EA70-C6E5-4963-89F4-84D17F03556D}" srcOrd="0" destOrd="0" presId="urn:microsoft.com/office/officeart/2005/8/layout/hProcess7"/>
    <dgm:cxn modelId="{B8423BA4-783D-4E56-87CD-F4B56BEA6B35}" type="presOf" srcId="{8BF19D9A-8319-43F9-8BDB-A09B7C424BE4}" destId="{CB1A6470-832F-41DE-B2A4-38C1427D6CA6}" srcOrd="1" destOrd="0" presId="urn:microsoft.com/office/officeart/2005/8/layout/hProcess7"/>
    <dgm:cxn modelId="{CACF93A5-4452-452B-A39E-699EB273C7D7}" type="presParOf" srcId="{857521EA-BE3B-42A9-AA37-55AF86C0451A}" destId="{14DD5357-E1A3-47EE-A5A8-1F39BD1A65F4}" srcOrd="0" destOrd="0" presId="urn:microsoft.com/office/officeart/2005/8/layout/hProcess7"/>
    <dgm:cxn modelId="{E064C8E0-9257-4B71-82E6-2B4D83DF8332}" type="presParOf" srcId="{14DD5357-E1A3-47EE-A5A8-1F39BD1A65F4}" destId="{0B39F5D0-C4CB-4157-A3E3-1279A442D37B}" srcOrd="0" destOrd="0" presId="urn:microsoft.com/office/officeart/2005/8/layout/hProcess7"/>
    <dgm:cxn modelId="{C4D11091-4E8C-4EE7-972D-D8DA9770F42D}" type="presParOf" srcId="{14DD5357-E1A3-47EE-A5A8-1F39BD1A65F4}" destId="{919CA0C2-36E5-42D0-9A3C-FD6E1C5FA4B4}" srcOrd="1" destOrd="0" presId="urn:microsoft.com/office/officeart/2005/8/layout/hProcess7"/>
    <dgm:cxn modelId="{CCD2E3C8-6407-4174-BCFB-C2E14562A3BC}" type="presParOf" srcId="{14DD5357-E1A3-47EE-A5A8-1F39BD1A65F4}" destId="{3361824A-795E-4B63-92A0-519E53A6A897}" srcOrd="2" destOrd="0" presId="urn:microsoft.com/office/officeart/2005/8/layout/hProcess7"/>
    <dgm:cxn modelId="{CA3A9385-EF4E-40A9-8A7B-C845EBE89707}" type="presParOf" srcId="{857521EA-BE3B-42A9-AA37-55AF86C0451A}" destId="{AB263BA6-0120-4356-9191-DC0186F30D7A}" srcOrd="1" destOrd="0" presId="urn:microsoft.com/office/officeart/2005/8/layout/hProcess7"/>
    <dgm:cxn modelId="{79EF2EB4-7D97-4BDA-A2D9-7C58E55A9CE6}" type="presParOf" srcId="{857521EA-BE3B-42A9-AA37-55AF86C0451A}" destId="{0AAD39DF-A61F-4F38-AE6F-1A960DA698FC}" srcOrd="2" destOrd="0" presId="urn:microsoft.com/office/officeart/2005/8/layout/hProcess7"/>
    <dgm:cxn modelId="{D622B1A5-9A14-4DF6-9840-67DA6510B924}" type="presParOf" srcId="{0AAD39DF-A61F-4F38-AE6F-1A960DA698FC}" destId="{4E29658E-FEF1-426E-A270-798D2D3DB0C2}" srcOrd="0" destOrd="0" presId="urn:microsoft.com/office/officeart/2005/8/layout/hProcess7"/>
    <dgm:cxn modelId="{EF31A210-CB12-4A42-8CCA-1A251D622EA5}" type="presParOf" srcId="{0AAD39DF-A61F-4F38-AE6F-1A960DA698FC}" destId="{D2B0F50F-661E-4E7C-AC94-55827EFA6BB1}" srcOrd="1" destOrd="0" presId="urn:microsoft.com/office/officeart/2005/8/layout/hProcess7"/>
    <dgm:cxn modelId="{BE713161-B203-4F11-90F1-8F83CDB8F650}" type="presParOf" srcId="{0AAD39DF-A61F-4F38-AE6F-1A960DA698FC}" destId="{B9905F4F-CB9B-4B75-8503-31DE04FAA91F}" srcOrd="2" destOrd="0" presId="urn:microsoft.com/office/officeart/2005/8/layout/hProcess7"/>
    <dgm:cxn modelId="{9411F595-8FBF-441B-85A8-03ADA6B1E77D}" type="presParOf" srcId="{857521EA-BE3B-42A9-AA37-55AF86C0451A}" destId="{52471A4D-5840-45A6-861B-AC9F9F11BB77}" srcOrd="3" destOrd="0" presId="urn:microsoft.com/office/officeart/2005/8/layout/hProcess7"/>
    <dgm:cxn modelId="{576E07D4-E106-4AE2-A823-FE1BECF38AE0}" type="presParOf" srcId="{857521EA-BE3B-42A9-AA37-55AF86C0451A}" destId="{0B3CEECB-E4C7-4790-A76E-BA549FF5DCAB}" srcOrd="4" destOrd="0" presId="urn:microsoft.com/office/officeart/2005/8/layout/hProcess7"/>
    <dgm:cxn modelId="{2892881F-5658-4779-9B45-1735E3E13EC6}" type="presParOf" srcId="{0B3CEECB-E4C7-4790-A76E-BA549FF5DCAB}" destId="{6FF157DC-EA00-4D9A-AD0D-CA9A726A16B2}" srcOrd="0" destOrd="0" presId="urn:microsoft.com/office/officeart/2005/8/layout/hProcess7"/>
    <dgm:cxn modelId="{468ACD1D-92E9-4ED8-894D-62B902D50C15}" type="presParOf" srcId="{0B3CEECB-E4C7-4790-A76E-BA549FF5DCAB}" destId="{F38D46F0-B5C0-4024-B3EB-9FFA0BE06D48}" srcOrd="1" destOrd="0" presId="urn:microsoft.com/office/officeart/2005/8/layout/hProcess7"/>
    <dgm:cxn modelId="{8DC19892-AA1C-4989-B505-9FB7C97A6473}" type="presParOf" srcId="{0B3CEECB-E4C7-4790-A76E-BA549FF5DCAB}" destId="{94194C07-57C6-4C59-8E3A-8FD1C7CA672B}" srcOrd="2" destOrd="0" presId="urn:microsoft.com/office/officeart/2005/8/layout/hProcess7"/>
    <dgm:cxn modelId="{05EF8814-836B-4CE4-B4D5-EC4A27463F62}" type="presParOf" srcId="{857521EA-BE3B-42A9-AA37-55AF86C0451A}" destId="{50BCD7A9-909E-49D8-8A5D-F138D311BABC}" srcOrd="5" destOrd="0" presId="urn:microsoft.com/office/officeart/2005/8/layout/hProcess7"/>
    <dgm:cxn modelId="{51A7CECC-97F2-4F4E-8496-31FB5D8DBF81}" type="presParOf" srcId="{857521EA-BE3B-42A9-AA37-55AF86C0451A}" destId="{4E0319BA-CD48-4269-9834-6005C907A575}" srcOrd="6" destOrd="0" presId="urn:microsoft.com/office/officeart/2005/8/layout/hProcess7"/>
    <dgm:cxn modelId="{7C06EADB-9747-41FB-A885-3C1AAEF7D96B}" type="presParOf" srcId="{4E0319BA-CD48-4269-9834-6005C907A575}" destId="{BE8B8357-287D-4FB7-8906-0C086AC57D68}" srcOrd="0" destOrd="0" presId="urn:microsoft.com/office/officeart/2005/8/layout/hProcess7"/>
    <dgm:cxn modelId="{7CE2C0A1-7C78-4F29-81E5-D8E204BF9304}" type="presParOf" srcId="{4E0319BA-CD48-4269-9834-6005C907A575}" destId="{9C132B9E-7833-45B9-B1BC-D459F13302B1}" srcOrd="1" destOrd="0" presId="urn:microsoft.com/office/officeart/2005/8/layout/hProcess7"/>
    <dgm:cxn modelId="{A610AB70-EDA7-44B8-91BB-CEE8C85605E0}" type="presParOf" srcId="{4E0319BA-CD48-4269-9834-6005C907A575}" destId="{99CA79C9-F7F4-49B4-A9BB-0FC47B4D6D23}" srcOrd="2" destOrd="0" presId="urn:microsoft.com/office/officeart/2005/8/layout/hProcess7"/>
    <dgm:cxn modelId="{51699E73-13D1-46D7-8C63-57741EE67F9C}" type="presParOf" srcId="{857521EA-BE3B-42A9-AA37-55AF86C0451A}" destId="{7CA9D16F-D315-4F9A-B3E9-79DEFAF34A8B}" srcOrd="7" destOrd="0" presId="urn:microsoft.com/office/officeart/2005/8/layout/hProcess7"/>
    <dgm:cxn modelId="{8D46A79F-4439-417D-9EF4-689358367AC2}" type="presParOf" srcId="{857521EA-BE3B-42A9-AA37-55AF86C0451A}" destId="{C355521A-25C2-4B78-81D1-7238F619FD9A}" srcOrd="8" destOrd="0" presId="urn:microsoft.com/office/officeart/2005/8/layout/hProcess7"/>
    <dgm:cxn modelId="{3AF2D722-690F-47BF-93C7-FF5431FCBB4A}" type="presParOf" srcId="{C355521A-25C2-4B78-81D1-7238F619FD9A}" destId="{2958EA70-C6E5-4963-89F4-84D17F03556D}" srcOrd="0" destOrd="0" presId="urn:microsoft.com/office/officeart/2005/8/layout/hProcess7"/>
    <dgm:cxn modelId="{D9810432-149B-4830-BAAF-1AC2F31CB3CE}" type="presParOf" srcId="{C355521A-25C2-4B78-81D1-7238F619FD9A}" destId="{CB1A6470-832F-41DE-B2A4-38C1427D6CA6}" srcOrd="1" destOrd="0" presId="urn:microsoft.com/office/officeart/2005/8/layout/hProcess7"/>
    <dgm:cxn modelId="{D5B54CB0-8D74-4F6D-AC0B-526F2D2E3CDA}" type="presParOf" srcId="{C355521A-25C2-4B78-81D1-7238F619FD9A}" destId="{448FFD08-E26C-496A-8959-356C4ACD468D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7C438D-CF55-4233-A655-8718D2365A1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5F972A-76D8-45C3-A3E4-CF8100FFBFCF}">
      <dgm:prSet phldrT="[Текст]"/>
      <dgm:spPr/>
      <dgm:t>
        <a:bodyPr/>
        <a:lstStyle/>
        <a:p>
          <a:r>
            <a:rPr lang="ru-RU" altLang="ru-RU" sz="1200" b="1" dirty="0" smtClean="0">
              <a:solidFill>
                <a:schemeClr val="tx1"/>
              </a:solidFill>
            </a:rPr>
            <a:t>Порядок в управлении:</a:t>
          </a:r>
          <a:endParaRPr lang="ru-RU" sz="1200" b="1" dirty="0">
            <a:solidFill>
              <a:schemeClr val="tx1"/>
            </a:solidFill>
          </a:endParaRPr>
        </a:p>
      </dgm:t>
    </dgm:pt>
    <dgm:pt modelId="{4474E41E-95D6-430A-AEC4-6FA4655578F6}" type="parTrans" cxnId="{91AC017C-C2C7-455C-ACD4-7A8D43E495CD}">
      <dgm:prSet/>
      <dgm:spPr/>
      <dgm:t>
        <a:bodyPr/>
        <a:lstStyle/>
        <a:p>
          <a:endParaRPr lang="ru-RU"/>
        </a:p>
      </dgm:t>
    </dgm:pt>
    <dgm:pt modelId="{2658B1D7-14E1-4840-BF20-827BBAF35F87}" type="sibTrans" cxnId="{91AC017C-C2C7-455C-ACD4-7A8D43E495CD}">
      <dgm:prSet/>
      <dgm:spPr/>
      <dgm:t>
        <a:bodyPr/>
        <a:lstStyle/>
        <a:p>
          <a:endParaRPr lang="ru-RU"/>
        </a:p>
      </dgm:t>
    </dgm:pt>
    <dgm:pt modelId="{AC0F6FF3-8E69-4C60-B34C-654356F96713}">
      <dgm:prSet/>
      <dgm:spPr/>
      <dgm:t>
        <a:bodyPr/>
        <a:lstStyle/>
        <a:p>
          <a:r>
            <a:rPr lang="ru-RU" altLang="ru-RU" b="1" dirty="0" smtClean="0">
              <a:solidFill>
                <a:schemeClr val="tx1"/>
              </a:solidFill>
            </a:rPr>
            <a:t>Планирование:</a:t>
          </a:r>
        </a:p>
      </dgm:t>
    </dgm:pt>
    <dgm:pt modelId="{16E5AEF8-5C68-44D2-833B-35A11AFA834E}" type="parTrans" cxnId="{902AE1E0-31DB-40FF-AC1A-3D89DC80D544}">
      <dgm:prSet/>
      <dgm:spPr/>
      <dgm:t>
        <a:bodyPr/>
        <a:lstStyle/>
        <a:p>
          <a:endParaRPr lang="ru-RU"/>
        </a:p>
      </dgm:t>
    </dgm:pt>
    <dgm:pt modelId="{02812493-A87A-4225-A505-2DF6714585ED}" type="sibTrans" cxnId="{902AE1E0-31DB-40FF-AC1A-3D89DC80D544}">
      <dgm:prSet/>
      <dgm:spPr/>
      <dgm:t>
        <a:bodyPr/>
        <a:lstStyle/>
        <a:p>
          <a:endParaRPr lang="ru-RU"/>
        </a:p>
      </dgm:t>
    </dgm:pt>
    <dgm:pt modelId="{0FD9E582-0F16-4388-A06A-D61D09211692}">
      <dgm:prSet/>
      <dgm:spPr/>
      <dgm:t>
        <a:bodyPr/>
        <a:lstStyle/>
        <a:p>
          <a:r>
            <a:rPr lang="ru-RU" altLang="ru-RU" b="1" dirty="0" smtClean="0">
              <a:solidFill>
                <a:schemeClr val="tx1"/>
              </a:solidFill>
            </a:rPr>
            <a:t>Фактические проверки планов и готовности персонала</a:t>
          </a:r>
        </a:p>
      </dgm:t>
    </dgm:pt>
    <dgm:pt modelId="{988A240A-AE74-4BEE-8911-6B8E635970CD}" type="parTrans" cxnId="{A3A6F43E-7127-4606-8680-683246337212}">
      <dgm:prSet/>
      <dgm:spPr/>
      <dgm:t>
        <a:bodyPr/>
        <a:lstStyle/>
        <a:p>
          <a:endParaRPr lang="ru-RU"/>
        </a:p>
      </dgm:t>
    </dgm:pt>
    <dgm:pt modelId="{46AD5872-8B2F-45D1-A09E-714B054A19F9}" type="sibTrans" cxnId="{A3A6F43E-7127-4606-8680-683246337212}">
      <dgm:prSet/>
      <dgm:spPr/>
      <dgm:t>
        <a:bodyPr/>
        <a:lstStyle/>
        <a:p>
          <a:endParaRPr lang="ru-RU"/>
        </a:p>
      </dgm:t>
    </dgm:pt>
    <dgm:pt modelId="{83CEB637-8F4F-46FB-AE5A-742B7706982E}">
      <dgm:prSet phldrT="[Текст]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Поддержание готовности персонала к слаженной работе:</a:t>
          </a:r>
          <a:endParaRPr lang="ru-RU" sz="1200" b="1" dirty="0">
            <a:solidFill>
              <a:schemeClr val="tx1"/>
            </a:solidFill>
          </a:endParaRPr>
        </a:p>
      </dgm:t>
    </dgm:pt>
    <dgm:pt modelId="{AFF5C8E3-01CC-494C-BD54-DC02C70F6D27}" type="parTrans" cxnId="{13E27BCE-0C9C-4407-A7D2-4A4ACDD4BBD7}">
      <dgm:prSet/>
      <dgm:spPr/>
      <dgm:t>
        <a:bodyPr/>
        <a:lstStyle/>
        <a:p>
          <a:endParaRPr lang="ru-RU"/>
        </a:p>
      </dgm:t>
    </dgm:pt>
    <dgm:pt modelId="{E13D6505-410C-4D38-8BBE-9FB4D8D53FD4}" type="sibTrans" cxnId="{13E27BCE-0C9C-4407-A7D2-4A4ACDD4BBD7}">
      <dgm:prSet/>
      <dgm:spPr/>
      <dgm:t>
        <a:bodyPr/>
        <a:lstStyle/>
        <a:p>
          <a:endParaRPr lang="ru-RU"/>
        </a:p>
      </dgm:t>
    </dgm:pt>
    <dgm:pt modelId="{40B7FEF3-3AD7-4704-B985-99274140D44E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регулярные тренинги и проверки знаний</a:t>
          </a:r>
          <a:endParaRPr lang="ru-RU" sz="1050" b="1" dirty="0">
            <a:solidFill>
              <a:schemeClr val="tx1"/>
            </a:solidFill>
          </a:endParaRPr>
        </a:p>
      </dgm:t>
    </dgm:pt>
    <dgm:pt modelId="{8FBF801D-4940-4E41-BAC3-80216F7BC3D8}" type="parTrans" cxnId="{F4B61EEC-4AE2-41FA-B559-821D2B48F274}">
      <dgm:prSet/>
      <dgm:spPr/>
      <dgm:t>
        <a:bodyPr/>
        <a:lstStyle/>
        <a:p>
          <a:endParaRPr lang="ru-RU"/>
        </a:p>
      </dgm:t>
    </dgm:pt>
    <dgm:pt modelId="{BD8C40F6-31FA-4C8A-9359-9D3EA6FEA2D5}" type="sibTrans" cxnId="{F4B61EEC-4AE2-41FA-B559-821D2B48F274}">
      <dgm:prSet/>
      <dgm:spPr/>
      <dgm:t>
        <a:bodyPr/>
        <a:lstStyle/>
        <a:p>
          <a:endParaRPr lang="ru-RU"/>
        </a:p>
      </dgm:t>
    </dgm:pt>
    <dgm:pt modelId="{ECAE5AD5-9094-4E7C-B378-6F26441485EC}">
      <dgm:prSet/>
      <dgm:spPr/>
      <dgm:t>
        <a:bodyPr/>
        <a:lstStyle/>
        <a:p>
          <a:r>
            <a:rPr lang="ru-RU" altLang="ru-RU" b="1" dirty="0" smtClean="0">
              <a:solidFill>
                <a:schemeClr val="tx1"/>
              </a:solidFill>
            </a:rPr>
            <a:t>Планы поддержания непрерывности производства</a:t>
          </a:r>
        </a:p>
      </dgm:t>
    </dgm:pt>
    <dgm:pt modelId="{875DFB04-B437-4D60-831E-3837B9EEF4FE}" type="parTrans" cxnId="{7E542E58-6436-42E1-9C21-0B363D066729}">
      <dgm:prSet/>
      <dgm:spPr/>
      <dgm:t>
        <a:bodyPr/>
        <a:lstStyle/>
        <a:p>
          <a:endParaRPr lang="ru-RU"/>
        </a:p>
      </dgm:t>
    </dgm:pt>
    <dgm:pt modelId="{9CDFB937-B8EA-4582-939F-4C94395206DA}" type="sibTrans" cxnId="{7E542E58-6436-42E1-9C21-0B363D066729}">
      <dgm:prSet/>
      <dgm:spPr/>
      <dgm:t>
        <a:bodyPr/>
        <a:lstStyle/>
        <a:p>
          <a:endParaRPr lang="ru-RU"/>
        </a:p>
      </dgm:t>
    </dgm:pt>
    <dgm:pt modelId="{891A324F-2AC2-40E1-91E5-17C1C56C3AD6}">
      <dgm:prSet/>
      <dgm:spPr/>
      <dgm:t>
        <a:bodyPr/>
        <a:lstStyle/>
        <a:p>
          <a:r>
            <a:rPr lang="ru-RU" altLang="ru-RU" b="1" dirty="0" err="1" smtClean="0">
              <a:solidFill>
                <a:schemeClr val="tx1"/>
              </a:solidFill>
            </a:rPr>
            <a:t>Взаимоувязанность</a:t>
          </a:r>
          <a:r>
            <a:rPr lang="ru-RU" altLang="ru-RU" b="1" dirty="0" smtClean="0">
              <a:solidFill>
                <a:schemeClr val="tx1"/>
              </a:solidFill>
            </a:rPr>
            <a:t> </a:t>
          </a:r>
          <a:r>
            <a:rPr lang="ru-RU" altLang="ru-RU" b="1" dirty="0" err="1" smtClean="0">
              <a:solidFill>
                <a:schemeClr val="tx1"/>
              </a:solidFill>
            </a:rPr>
            <a:t>ПЛАСов</a:t>
          </a:r>
          <a:endParaRPr lang="ru-RU" altLang="ru-RU" b="1" dirty="0" smtClean="0">
            <a:solidFill>
              <a:schemeClr val="tx1"/>
            </a:solidFill>
          </a:endParaRPr>
        </a:p>
      </dgm:t>
    </dgm:pt>
    <dgm:pt modelId="{C045366D-7BC9-4488-906F-4F9A62CCD826}" type="parTrans" cxnId="{A93D62E9-E004-4729-820C-C7D30D90A95C}">
      <dgm:prSet/>
      <dgm:spPr/>
      <dgm:t>
        <a:bodyPr/>
        <a:lstStyle/>
        <a:p>
          <a:endParaRPr lang="ru-RU"/>
        </a:p>
      </dgm:t>
    </dgm:pt>
    <dgm:pt modelId="{1E17FB9B-AB66-49C7-8B36-7D228FBD10C1}" type="sibTrans" cxnId="{A93D62E9-E004-4729-820C-C7D30D90A95C}">
      <dgm:prSet/>
      <dgm:spPr/>
      <dgm:t>
        <a:bodyPr/>
        <a:lstStyle/>
        <a:p>
          <a:endParaRPr lang="ru-RU"/>
        </a:p>
      </dgm:t>
    </dgm:pt>
    <dgm:pt modelId="{482A30F3-684D-4725-8E71-F91AFBC9129D}">
      <dgm:prSet phldrT="[Текст]" custT="1"/>
      <dgm:spPr/>
      <dgm:t>
        <a:bodyPr/>
        <a:lstStyle/>
        <a:p>
          <a:r>
            <a:rPr lang="ru-RU" altLang="ru-RU" sz="1050" b="1" dirty="0" smtClean="0">
              <a:solidFill>
                <a:schemeClr val="tx1"/>
              </a:solidFill>
            </a:rPr>
            <a:t>Ответственные лица назначены и обеспечены необходимыми ресурсами</a:t>
          </a:r>
          <a:endParaRPr lang="ru-RU" sz="1050" b="1" dirty="0">
            <a:solidFill>
              <a:schemeClr val="tx1"/>
            </a:solidFill>
          </a:endParaRPr>
        </a:p>
      </dgm:t>
    </dgm:pt>
    <dgm:pt modelId="{27417BFE-3856-4A92-B77B-615D467A3379}" type="parTrans" cxnId="{1B13D8BB-8D37-4D34-A4C3-112333E39E02}">
      <dgm:prSet/>
      <dgm:spPr/>
      <dgm:t>
        <a:bodyPr/>
        <a:lstStyle/>
        <a:p>
          <a:endParaRPr lang="ru-RU"/>
        </a:p>
      </dgm:t>
    </dgm:pt>
    <dgm:pt modelId="{CDB31066-91D5-41CE-876C-894C10B923C2}" type="sibTrans" cxnId="{1B13D8BB-8D37-4D34-A4C3-112333E39E02}">
      <dgm:prSet/>
      <dgm:spPr/>
      <dgm:t>
        <a:bodyPr/>
        <a:lstStyle/>
        <a:p>
          <a:endParaRPr lang="ru-RU"/>
        </a:p>
      </dgm:t>
    </dgm:pt>
    <dgm:pt modelId="{065CB983-5EEE-41A2-9D88-5DFDC444CCD2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Проведена работа с подрядчиками</a:t>
          </a:r>
          <a:endParaRPr lang="ru-RU" sz="1050" b="1" dirty="0">
            <a:solidFill>
              <a:schemeClr val="tx1"/>
            </a:solidFill>
          </a:endParaRPr>
        </a:p>
      </dgm:t>
    </dgm:pt>
    <dgm:pt modelId="{C37EB6FB-07B8-44AE-A842-CF4247488C07}" type="parTrans" cxnId="{A2774EEA-A2A2-49FA-BC96-7111F99E59B1}">
      <dgm:prSet/>
      <dgm:spPr/>
      <dgm:t>
        <a:bodyPr/>
        <a:lstStyle/>
        <a:p>
          <a:endParaRPr lang="ru-RU"/>
        </a:p>
      </dgm:t>
    </dgm:pt>
    <dgm:pt modelId="{7303DA1B-6476-453A-9B29-C38732149B86}" type="sibTrans" cxnId="{A2774EEA-A2A2-49FA-BC96-7111F99E59B1}">
      <dgm:prSet/>
      <dgm:spPr/>
      <dgm:t>
        <a:bodyPr/>
        <a:lstStyle/>
        <a:p>
          <a:endParaRPr lang="ru-RU"/>
        </a:p>
      </dgm:t>
    </dgm:pt>
    <dgm:pt modelId="{DDEF7690-B2A0-4077-A59B-2D25F1C38D06}" type="pres">
      <dgm:prSet presAssocID="{AE7C438D-CF55-4233-A655-8718D2365A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6C15149-72B7-4F39-9C8F-1C11E6F435AE}" type="pres">
      <dgm:prSet presAssocID="{AE7C438D-CF55-4233-A655-8718D2365A1B}" presName="Name1" presStyleCnt="0"/>
      <dgm:spPr/>
    </dgm:pt>
    <dgm:pt modelId="{6BB2BFBF-5412-44A5-87D8-3E67B628A264}" type="pres">
      <dgm:prSet presAssocID="{AE7C438D-CF55-4233-A655-8718D2365A1B}" presName="cycle" presStyleCnt="0"/>
      <dgm:spPr/>
    </dgm:pt>
    <dgm:pt modelId="{FAFDDE6B-4F12-4FAB-966B-C42609052421}" type="pres">
      <dgm:prSet presAssocID="{AE7C438D-CF55-4233-A655-8718D2365A1B}" presName="srcNode" presStyleLbl="node1" presStyleIdx="0" presStyleCnt="4"/>
      <dgm:spPr/>
    </dgm:pt>
    <dgm:pt modelId="{C58D1503-8A39-4D1D-BC92-56C48DD239E7}" type="pres">
      <dgm:prSet presAssocID="{AE7C438D-CF55-4233-A655-8718D2365A1B}" presName="conn" presStyleLbl="parChTrans1D2" presStyleIdx="0" presStyleCnt="1"/>
      <dgm:spPr/>
      <dgm:t>
        <a:bodyPr/>
        <a:lstStyle/>
        <a:p>
          <a:endParaRPr lang="ru-RU"/>
        </a:p>
      </dgm:t>
    </dgm:pt>
    <dgm:pt modelId="{E8E1C248-A87E-4F88-A5D1-298956F13E15}" type="pres">
      <dgm:prSet presAssocID="{AE7C438D-CF55-4233-A655-8718D2365A1B}" presName="extraNode" presStyleLbl="node1" presStyleIdx="0" presStyleCnt="4"/>
      <dgm:spPr/>
    </dgm:pt>
    <dgm:pt modelId="{22DBB2E5-DC0A-4AD5-99A8-912EC9EA68DB}" type="pres">
      <dgm:prSet presAssocID="{AE7C438D-CF55-4233-A655-8718D2365A1B}" presName="dstNode" presStyleLbl="node1" presStyleIdx="0" presStyleCnt="4"/>
      <dgm:spPr/>
    </dgm:pt>
    <dgm:pt modelId="{E39B0EAE-3637-4960-A882-BC586032953B}" type="pres">
      <dgm:prSet presAssocID="{105F972A-76D8-45C3-A3E4-CF8100FFBFC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733E4-CCC0-4C2D-9C71-857E471D304D}" type="pres">
      <dgm:prSet presAssocID="{105F972A-76D8-45C3-A3E4-CF8100FFBFCF}" presName="accent_1" presStyleCnt="0"/>
      <dgm:spPr/>
    </dgm:pt>
    <dgm:pt modelId="{E899B49D-E7D8-497F-A713-ECE3161DBCF7}" type="pres">
      <dgm:prSet presAssocID="{105F972A-76D8-45C3-A3E4-CF8100FFBFCF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431A376-71A7-4FB4-A9D5-76C55630EC77}" type="pres">
      <dgm:prSet presAssocID="{83CEB637-8F4F-46FB-AE5A-742B7706982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B0575-81D6-42E6-BFDC-91809B0D8638}" type="pres">
      <dgm:prSet presAssocID="{83CEB637-8F4F-46FB-AE5A-742B7706982E}" presName="accent_2" presStyleCnt="0"/>
      <dgm:spPr/>
    </dgm:pt>
    <dgm:pt modelId="{4954D38E-1761-4DBE-9C20-7529BC0D9245}" type="pres">
      <dgm:prSet presAssocID="{83CEB637-8F4F-46FB-AE5A-742B7706982E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354BDC-6B11-46E6-B492-C93B11441774}" type="pres">
      <dgm:prSet presAssocID="{AC0F6FF3-8E69-4C60-B34C-654356F9671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2B02E-5A91-4E87-A356-90F8E64F4AC6}" type="pres">
      <dgm:prSet presAssocID="{AC0F6FF3-8E69-4C60-B34C-654356F96713}" presName="accent_3" presStyleCnt="0"/>
      <dgm:spPr/>
    </dgm:pt>
    <dgm:pt modelId="{83E2974B-8242-4E79-8581-A4045B665823}" type="pres">
      <dgm:prSet presAssocID="{AC0F6FF3-8E69-4C60-B34C-654356F96713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F52141-23A1-4086-8E4C-342AE30B2D9E}" type="pres">
      <dgm:prSet presAssocID="{0FD9E582-0F16-4388-A06A-D61D0921169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D3585-BBA7-477E-89CC-A4E61F3516FB}" type="pres">
      <dgm:prSet presAssocID="{0FD9E582-0F16-4388-A06A-D61D09211692}" presName="accent_4" presStyleCnt="0"/>
      <dgm:spPr/>
    </dgm:pt>
    <dgm:pt modelId="{F28AC9A8-BEE7-4100-8C4F-7B6AA880EB9E}" type="pres">
      <dgm:prSet presAssocID="{0FD9E582-0F16-4388-A06A-D61D09211692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3E27BCE-0C9C-4407-A7D2-4A4ACDD4BBD7}" srcId="{AE7C438D-CF55-4233-A655-8718D2365A1B}" destId="{83CEB637-8F4F-46FB-AE5A-742B7706982E}" srcOrd="1" destOrd="0" parTransId="{AFF5C8E3-01CC-494C-BD54-DC02C70F6D27}" sibTransId="{E13D6505-410C-4D38-8BBE-9FB4D8D53FD4}"/>
    <dgm:cxn modelId="{7E542E58-6436-42E1-9C21-0B363D066729}" srcId="{AC0F6FF3-8E69-4C60-B34C-654356F96713}" destId="{ECAE5AD5-9094-4E7C-B378-6F26441485EC}" srcOrd="0" destOrd="0" parTransId="{875DFB04-B437-4D60-831E-3837B9EEF4FE}" sibTransId="{9CDFB937-B8EA-4582-939F-4C94395206DA}"/>
    <dgm:cxn modelId="{A20A0F28-5FB5-48FC-8ED3-5841408FCC9B}" type="presOf" srcId="{40B7FEF3-3AD7-4704-B985-99274140D44E}" destId="{4431A376-71A7-4FB4-A9D5-76C55630EC77}" srcOrd="0" destOrd="1" presId="urn:microsoft.com/office/officeart/2008/layout/VerticalCurvedList"/>
    <dgm:cxn modelId="{587A0C78-D120-413A-A9B3-F93474A262CB}" type="presOf" srcId="{ECAE5AD5-9094-4E7C-B378-6F26441485EC}" destId="{09354BDC-6B11-46E6-B492-C93B11441774}" srcOrd="0" destOrd="1" presId="urn:microsoft.com/office/officeart/2008/layout/VerticalCurvedList"/>
    <dgm:cxn modelId="{E358E1E5-EBF2-4BD3-B58E-AB5D24C97BD6}" type="presOf" srcId="{065CB983-5EEE-41A2-9D88-5DFDC444CCD2}" destId="{E39B0EAE-3637-4960-A882-BC586032953B}" srcOrd="0" destOrd="2" presId="urn:microsoft.com/office/officeart/2008/layout/VerticalCurvedList"/>
    <dgm:cxn modelId="{B961B306-F711-433E-ADD0-8B1BCBBE08B2}" type="presOf" srcId="{AE7C438D-CF55-4233-A655-8718D2365A1B}" destId="{DDEF7690-B2A0-4077-A59B-2D25F1C38D06}" srcOrd="0" destOrd="0" presId="urn:microsoft.com/office/officeart/2008/layout/VerticalCurvedList"/>
    <dgm:cxn modelId="{F4B61EEC-4AE2-41FA-B559-821D2B48F274}" srcId="{83CEB637-8F4F-46FB-AE5A-742B7706982E}" destId="{40B7FEF3-3AD7-4704-B985-99274140D44E}" srcOrd="0" destOrd="0" parTransId="{8FBF801D-4940-4E41-BAC3-80216F7BC3D8}" sibTransId="{BD8C40F6-31FA-4C8A-9359-9D3EA6FEA2D5}"/>
    <dgm:cxn modelId="{A3A6F43E-7127-4606-8680-683246337212}" srcId="{AE7C438D-CF55-4233-A655-8718D2365A1B}" destId="{0FD9E582-0F16-4388-A06A-D61D09211692}" srcOrd="3" destOrd="0" parTransId="{988A240A-AE74-4BEE-8911-6B8E635970CD}" sibTransId="{46AD5872-8B2F-45D1-A09E-714B054A19F9}"/>
    <dgm:cxn modelId="{A93D62E9-E004-4729-820C-C7D30D90A95C}" srcId="{AC0F6FF3-8E69-4C60-B34C-654356F96713}" destId="{891A324F-2AC2-40E1-91E5-17C1C56C3AD6}" srcOrd="1" destOrd="0" parTransId="{C045366D-7BC9-4488-906F-4F9A62CCD826}" sibTransId="{1E17FB9B-AB66-49C7-8B36-7D228FBD10C1}"/>
    <dgm:cxn modelId="{5FD9F53A-1175-4FB3-BBFE-F56309C4D338}" type="presOf" srcId="{0FD9E582-0F16-4388-A06A-D61D09211692}" destId="{02F52141-23A1-4086-8E4C-342AE30B2D9E}" srcOrd="0" destOrd="0" presId="urn:microsoft.com/office/officeart/2008/layout/VerticalCurvedList"/>
    <dgm:cxn modelId="{1B13D8BB-8D37-4D34-A4C3-112333E39E02}" srcId="{105F972A-76D8-45C3-A3E4-CF8100FFBFCF}" destId="{482A30F3-684D-4725-8E71-F91AFBC9129D}" srcOrd="0" destOrd="0" parTransId="{27417BFE-3856-4A92-B77B-615D467A3379}" sibTransId="{CDB31066-91D5-41CE-876C-894C10B923C2}"/>
    <dgm:cxn modelId="{902AE1E0-31DB-40FF-AC1A-3D89DC80D544}" srcId="{AE7C438D-CF55-4233-A655-8718D2365A1B}" destId="{AC0F6FF3-8E69-4C60-B34C-654356F96713}" srcOrd="2" destOrd="0" parTransId="{16E5AEF8-5C68-44D2-833B-35A11AFA834E}" sibTransId="{02812493-A87A-4225-A505-2DF6714585ED}"/>
    <dgm:cxn modelId="{91AC017C-C2C7-455C-ACD4-7A8D43E495CD}" srcId="{AE7C438D-CF55-4233-A655-8718D2365A1B}" destId="{105F972A-76D8-45C3-A3E4-CF8100FFBFCF}" srcOrd="0" destOrd="0" parTransId="{4474E41E-95D6-430A-AEC4-6FA4655578F6}" sibTransId="{2658B1D7-14E1-4840-BF20-827BBAF35F87}"/>
    <dgm:cxn modelId="{261B1FAF-5D91-4E4E-83A1-3B2E8B467A2D}" type="presOf" srcId="{891A324F-2AC2-40E1-91E5-17C1C56C3AD6}" destId="{09354BDC-6B11-46E6-B492-C93B11441774}" srcOrd="0" destOrd="2" presId="urn:microsoft.com/office/officeart/2008/layout/VerticalCurvedList"/>
    <dgm:cxn modelId="{B0B6E436-EF61-4DB2-983B-4B1E68EED882}" type="presOf" srcId="{105F972A-76D8-45C3-A3E4-CF8100FFBFCF}" destId="{E39B0EAE-3637-4960-A882-BC586032953B}" srcOrd="0" destOrd="0" presId="urn:microsoft.com/office/officeart/2008/layout/VerticalCurvedList"/>
    <dgm:cxn modelId="{E785DA93-B2E1-4183-A26B-D7CB9BFD9897}" type="presOf" srcId="{83CEB637-8F4F-46FB-AE5A-742B7706982E}" destId="{4431A376-71A7-4FB4-A9D5-76C55630EC77}" srcOrd="0" destOrd="0" presId="urn:microsoft.com/office/officeart/2008/layout/VerticalCurvedList"/>
    <dgm:cxn modelId="{3E354DF5-BDAA-437B-BD93-4CD5021E5833}" type="presOf" srcId="{AC0F6FF3-8E69-4C60-B34C-654356F96713}" destId="{09354BDC-6B11-46E6-B492-C93B11441774}" srcOrd="0" destOrd="0" presId="urn:microsoft.com/office/officeart/2008/layout/VerticalCurvedList"/>
    <dgm:cxn modelId="{A2774EEA-A2A2-49FA-BC96-7111F99E59B1}" srcId="{105F972A-76D8-45C3-A3E4-CF8100FFBFCF}" destId="{065CB983-5EEE-41A2-9D88-5DFDC444CCD2}" srcOrd="1" destOrd="0" parTransId="{C37EB6FB-07B8-44AE-A842-CF4247488C07}" sibTransId="{7303DA1B-6476-453A-9B29-C38732149B86}"/>
    <dgm:cxn modelId="{5B52AE91-B094-4F9A-ADC3-73A4271B1972}" type="presOf" srcId="{CDB31066-91D5-41CE-876C-894C10B923C2}" destId="{C58D1503-8A39-4D1D-BC92-56C48DD239E7}" srcOrd="0" destOrd="0" presId="urn:microsoft.com/office/officeart/2008/layout/VerticalCurvedList"/>
    <dgm:cxn modelId="{668ABAEF-5FB0-4B34-8662-4318A8DD3199}" type="presOf" srcId="{482A30F3-684D-4725-8E71-F91AFBC9129D}" destId="{E39B0EAE-3637-4960-A882-BC586032953B}" srcOrd="0" destOrd="1" presId="urn:microsoft.com/office/officeart/2008/layout/VerticalCurvedList"/>
    <dgm:cxn modelId="{C1E23FA3-255B-4909-A991-272D94CBCEB9}" type="presParOf" srcId="{DDEF7690-B2A0-4077-A59B-2D25F1C38D06}" destId="{D6C15149-72B7-4F39-9C8F-1C11E6F435AE}" srcOrd="0" destOrd="0" presId="urn:microsoft.com/office/officeart/2008/layout/VerticalCurvedList"/>
    <dgm:cxn modelId="{A3B96AF7-4DAE-4CBE-A9E6-BBDD7B595F9F}" type="presParOf" srcId="{D6C15149-72B7-4F39-9C8F-1C11E6F435AE}" destId="{6BB2BFBF-5412-44A5-87D8-3E67B628A264}" srcOrd="0" destOrd="0" presId="urn:microsoft.com/office/officeart/2008/layout/VerticalCurvedList"/>
    <dgm:cxn modelId="{4426C61C-4B52-46BB-BCF6-1F0852034CAA}" type="presParOf" srcId="{6BB2BFBF-5412-44A5-87D8-3E67B628A264}" destId="{FAFDDE6B-4F12-4FAB-966B-C42609052421}" srcOrd="0" destOrd="0" presId="urn:microsoft.com/office/officeart/2008/layout/VerticalCurvedList"/>
    <dgm:cxn modelId="{4D0CB22B-4F15-4F81-B433-4BD51B2A8AD7}" type="presParOf" srcId="{6BB2BFBF-5412-44A5-87D8-3E67B628A264}" destId="{C58D1503-8A39-4D1D-BC92-56C48DD239E7}" srcOrd="1" destOrd="0" presId="urn:microsoft.com/office/officeart/2008/layout/VerticalCurvedList"/>
    <dgm:cxn modelId="{CB2D6F95-4CF2-4989-A108-5EED65E8EA9B}" type="presParOf" srcId="{6BB2BFBF-5412-44A5-87D8-3E67B628A264}" destId="{E8E1C248-A87E-4F88-A5D1-298956F13E15}" srcOrd="2" destOrd="0" presId="urn:microsoft.com/office/officeart/2008/layout/VerticalCurvedList"/>
    <dgm:cxn modelId="{EEAABF09-5F23-4BEB-8F4C-A89FB89F2F99}" type="presParOf" srcId="{6BB2BFBF-5412-44A5-87D8-3E67B628A264}" destId="{22DBB2E5-DC0A-4AD5-99A8-912EC9EA68DB}" srcOrd="3" destOrd="0" presId="urn:microsoft.com/office/officeart/2008/layout/VerticalCurvedList"/>
    <dgm:cxn modelId="{2DF8928D-5A5E-4462-A49F-0332ADA2E3DB}" type="presParOf" srcId="{D6C15149-72B7-4F39-9C8F-1C11E6F435AE}" destId="{E39B0EAE-3637-4960-A882-BC586032953B}" srcOrd="1" destOrd="0" presId="urn:microsoft.com/office/officeart/2008/layout/VerticalCurvedList"/>
    <dgm:cxn modelId="{F253CE84-1826-43FC-96F2-A1A9DE2214BD}" type="presParOf" srcId="{D6C15149-72B7-4F39-9C8F-1C11E6F435AE}" destId="{20D733E4-CCC0-4C2D-9C71-857E471D304D}" srcOrd="2" destOrd="0" presId="urn:microsoft.com/office/officeart/2008/layout/VerticalCurvedList"/>
    <dgm:cxn modelId="{E2F92E80-04DD-4DB2-B208-08DCA4542C88}" type="presParOf" srcId="{20D733E4-CCC0-4C2D-9C71-857E471D304D}" destId="{E899B49D-E7D8-497F-A713-ECE3161DBCF7}" srcOrd="0" destOrd="0" presId="urn:microsoft.com/office/officeart/2008/layout/VerticalCurvedList"/>
    <dgm:cxn modelId="{61764D9C-A567-42B5-9CFB-0A7765588CF5}" type="presParOf" srcId="{D6C15149-72B7-4F39-9C8F-1C11E6F435AE}" destId="{4431A376-71A7-4FB4-A9D5-76C55630EC77}" srcOrd="3" destOrd="0" presId="urn:microsoft.com/office/officeart/2008/layout/VerticalCurvedList"/>
    <dgm:cxn modelId="{6E1422B2-5A37-48BB-AFA8-678E05C0C719}" type="presParOf" srcId="{D6C15149-72B7-4F39-9C8F-1C11E6F435AE}" destId="{D39B0575-81D6-42E6-BFDC-91809B0D8638}" srcOrd="4" destOrd="0" presId="urn:microsoft.com/office/officeart/2008/layout/VerticalCurvedList"/>
    <dgm:cxn modelId="{AF51C51F-0F0A-4F58-82AD-DE76B16DFA75}" type="presParOf" srcId="{D39B0575-81D6-42E6-BFDC-91809B0D8638}" destId="{4954D38E-1761-4DBE-9C20-7529BC0D9245}" srcOrd="0" destOrd="0" presId="urn:microsoft.com/office/officeart/2008/layout/VerticalCurvedList"/>
    <dgm:cxn modelId="{547D2B64-F911-4A97-A1D3-BBDDD8A8977B}" type="presParOf" srcId="{D6C15149-72B7-4F39-9C8F-1C11E6F435AE}" destId="{09354BDC-6B11-46E6-B492-C93B11441774}" srcOrd="5" destOrd="0" presId="urn:microsoft.com/office/officeart/2008/layout/VerticalCurvedList"/>
    <dgm:cxn modelId="{FAF63718-3C79-49DE-BCB1-577079F5DAD6}" type="presParOf" srcId="{D6C15149-72B7-4F39-9C8F-1C11E6F435AE}" destId="{50D2B02E-5A91-4E87-A356-90F8E64F4AC6}" srcOrd="6" destOrd="0" presId="urn:microsoft.com/office/officeart/2008/layout/VerticalCurvedList"/>
    <dgm:cxn modelId="{9720FD62-8DD1-4A1C-BA26-8D69980A46C8}" type="presParOf" srcId="{50D2B02E-5A91-4E87-A356-90F8E64F4AC6}" destId="{83E2974B-8242-4E79-8581-A4045B665823}" srcOrd="0" destOrd="0" presId="urn:microsoft.com/office/officeart/2008/layout/VerticalCurvedList"/>
    <dgm:cxn modelId="{7A626944-4F8F-4A7E-B312-00BE73B2FCEA}" type="presParOf" srcId="{D6C15149-72B7-4F39-9C8F-1C11E6F435AE}" destId="{02F52141-23A1-4086-8E4C-342AE30B2D9E}" srcOrd="7" destOrd="0" presId="urn:microsoft.com/office/officeart/2008/layout/VerticalCurvedList"/>
    <dgm:cxn modelId="{A0D08668-42B1-4B32-AF15-3317CC1CE22A}" type="presParOf" srcId="{D6C15149-72B7-4F39-9C8F-1C11E6F435AE}" destId="{DFAD3585-BBA7-477E-89CC-A4E61F3516FB}" srcOrd="8" destOrd="0" presId="urn:microsoft.com/office/officeart/2008/layout/VerticalCurvedList"/>
    <dgm:cxn modelId="{664AFE43-E1D8-4E32-ADDD-AA0DE0DB4DBA}" type="presParOf" srcId="{DFAD3585-BBA7-477E-89CC-A4E61F3516FB}" destId="{F28AC9A8-BEE7-4100-8C4F-7B6AA880EB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8FFFA6-B890-49B7-921E-9069B3C1D4F1}" type="doc">
      <dgm:prSet loTypeId="urn:microsoft.com/office/officeart/2005/8/layout/hProcess7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136E004-52F5-4380-B940-A03C222FF1C8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Шаг №8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190F70-A304-4290-807F-E9896A38212A}" type="parTrans" cxnId="{943ED71B-A79E-479A-B440-CF98DC9E9D8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DF101B-40DB-44B4-AB36-229C1200B6F5}" type="sibTrans" cxnId="{943ED71B-A79E-479A-B440-CF98DC9E9D8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487C29-8087-438B-8341-94881ECAE63E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Проведение обучения и регулярных инструктажей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34F292-ED8B-486D-9A35-D8E670030A36}" type="parTrans" cxnId="{24641623-BCE2-4726-996B-5701B0CAE1C9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4433B8-79B5-4ED1-8B26-DB2010D8340E}" type="sibTrans" cxnId="{24641623-BCE2-4726-996B-5701B0CAE1C9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F1D0EE-24E2-4B02-AC1E-13ABBFFD8B94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Шаг №7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3119EF-E249-41EF-8541-DA4E1DFF86B6}" type="parTrans" cxnId="{81D6147F-8A4F-4B66-A4DB-16929FCD42A0}">
      <dgm:prSet/>
      <dgm:spPr/>
      <dgm:t>
        <a:bodyPr/>
        <a:lstStyle/>
        <a:p>
          <a:endParaRPr lang="ru-RU"/>
        </a:p>
      </dgm:t>
    </dgm:pt>
    <dgm:pt modelId="{92573C88-A3D8-446D-8AA3-C0A0BADF1B79}" type="sibTrans" cxnId="{81D6147F-8A4F-4B66-A4DB-16929FCD42A0}">
      <dgm:prSet/>
      <dgm:spPr/>
      <dgm:t>
        <a:bodyPr/>
        <a:lstStyle/>
        <a:p>
          <a:endParaRPr lang="ru-RU"/>
        </a:p>
      </dgm:t>
    </dgm:pt>
    <dgm:pt modelId="{EA5E3594-FF77-47C0-A1FF-39283130510C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Разработка инструкций на рабочих местах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8E5E22-2469-4E24-A0B2-1CBC9D507B48}" type="parTrans" cxnId="{2C461E79-9EB6-40D8-8DED-90374491DEE2}">
      <dgm:prSet/>
      <dgm:spPr/>
      <dgm:t>
        <a:bodyPr/>
        <a:lstStyle/>
        <a:p>
          <a:endParaRPr lang="ru-RU"/>
        </a:p>
      </dgm:t>
    </dgm:pt>
    <dgm:pt modelId="{24A62743-5142-4462-B967-6B4CD6726C6D}" type="sibTrans" cxnId="{2C461E79-9EB6-40D8-8DED-90374491DEE2}">
      <dgm:prSet/>
      <dgm:spPr/>
      <dgm:t>
        <a:bodyPr/>
        <a:lstStyle/>
        <a:p>
          <a:endParaRPr lang="ru-RU"/>
        </a:p>
      </dgm:t>
    </dgm:pt>
    <dgm:pt modelId="{2E8358B6-64C6-4AF6-8A06-60AAB6524BE9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Оборудование «горячего резерва»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461BDC-55FB-4472-B011-66C0E8423453}" type="parTrans" cxnId="{8C53E489-C635-4596-9BEB-C5294C9633A4}">
      <dgm:prSet/>
      <dgm:spPr/>
      <dgm:t>
        <a:bodyPr/>
        <a:lstStyle/>
        <a:p>
          <a:endParaRPr lang="ru-RU"/>
        </a:p>
      </dgm:t>
    </dgm:pt>
    <dgm:pt modelId="{07065790-9662-4D4A-A077-4F3EC2AD4819}" type="sibTrans" cxnId="{8C53E489-C635-4596-9BEB-C5294C9633A4}">
      <dgm:prSet/>
      <dgm:spPr/>
      <dgm:t>
        <a:bodyPr/>
        <a:lstStyle/>
        <a:p>
          <a:endParaRPr lang="ru-RU"/>
        </a:p>
      </dgm:t>
    </dgm:pt>
    <dgm:pt modelId="{5FE55071-0B15-4D1C-BD3D-7EC358435A5D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Отделение технологической сети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7D3396-FE52-45CA-9AED-533DC59479E7}" type="sibTrans" cxnId="{73EE3816-1D7D-4911-AC9B-DB5EDBA4EB19}">
      <dgm:prSet/>
      <dgm:spPr/>
      <dgm:t>
        <a:bodyPr/>
        <a:lstStyle/>
        <a:p>
          <a:endParaRPr lang="ru-RU"/>
        </a:p>
      </dgm:t>
    </dgm:pt>
    <dgm:pt modelId="{BC97518C-7912-473A-BA47-A94DC356AC24}" type="parTrans" cxnId="{73EE3816-1D7D-4911-AC9B-DB5EDBA4EB19}">
      <dgm:prSet/>
      <dgm:spPr/>
      <dgm:t>
        <a:bodyPr/>
        <a:lstStyle/>
        <a:p>
          <a:endParaRPr lang="ru-RU"/>
        </a:p>
      </dgm:t>
    </dgm:pt>
    <dgm:pt modelId="{39CEDE9A-2F3C-4E8E-BD8C-F9BB416DBABF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Оценка рисков ИБ АСУТП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D6150A-F7A3-4537-8D74-61AA8148B0A0}" type="parTrans" cxnId="{026C3674-A971-49B1-86CE-D49DAF6ABE7A}">
      <dgm:prSet/>
      <dgm:spPr/>
      <dgm:t>
        <a:bodyPr/>
        <a:lstStyle/>
        <a:p>
          <a:endParaRPr lang="ru-RU"/>
        </a:p>
      </dgm:t>
    </dgm:pt>
    <dgm:pt modelId="{C3BB5D20-CA12-445B-BB3F-416A76EA98D5}" type="sibTrans" cxnId="{026C3674-A971-49B1-86CE-D49DAF6ABE7A}">
      <dgm:prSet/>
      <dgm:spPr/>
      <dgm:t>
        <a:bodyPr/>
        <a:lstStyle/>
        <a:p>
          <a:endParaRPr lang="ru-RU"/>
        </a:p>
      </dgm:t>
    </dgm:pt>
    <dgm:pt modelId="{8474CEF0-831C-47DB-B992-5B2864518C96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Применение базовых мер ограничения доступа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67771D-7EB0-4E14-A2DF-86F5001D8F24}" type="parTrans" cxnId="{433841B3-924E-4E1E-9EB3-C686128CCE4E}">
      <dgm:prSet/>
      <dgm:spPr/>
      <dgm:t>
        <a:bodyPr/>
        <a:lstStyle/>
        <a:p>
          <a:endParaRPr lang="ru-RU"/>
        </a:p>
      </dgm:t>
    </dgm:pt>
    <dgm:pt modelId="{4689C0DD-9AE2-4364-81E9-C21B4DF68F1C}" type="sibTrans" cxnId="{433841B3-924E-4E1E-9EB3-C686128CCE4E}">
      <dgm:prSet/>
      <dgm:spPr/>
      <dgm:t>
        <a:bodyPr/>
        <a:lstStyle/>
        <a:p>
          <a:endParaRPr lang="ru-RU"/>
        </a:p>
      </dgm:t>
    </dgm:pt>
    <dgm:pt modelId="{9C3FCD69-0558-4AE6-839C-EBD0AB6B4CFC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Контроль тех. обслуживания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1217FC-C387-49BD-A288-5EF49EEC624F}" type="parTrans" cxnId="{EA301E4F-307A-49DA-A454-7BBC0745AD5E}">
      <dgm:prSet/>
      <dgm:spPr/>
      <dgm:t>
        <a:bodyPr/>
        <a:lstStyle/>
        <a:p>
          <a:endParaRPr lang="ru-RU"/>
        </a:p>
      </dgm:t>
    </dgm:pt>
    <dgm:pt modelId="{CDEB657E-29C7-4EED-B4AE-533D1B3AA5AC}" type="sibTrans" cxnId="{EA301E4F-307A-49DA-A454-7BBC0745AD5E}">
      <dgm:prSet/>
      <dgm:spPr/>
      <dgm:t>
        <a:bodyPr/>
        <a:lstStyle/>
        <a:p>
          <a:endParaRPr lang="ru-RU"/>
        </a:p>
      </dgm:t>
    </dgm:pt>
    <dgm:pt modelId="{857521EA-BE3B-42A9-AA37-55AF86C0451A}" type="pres">
      <dgm:prSet presAssocID="{628FFFA6-B890-49B7-921E-9069B3C1D4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DA86A6-4A14-490A-B604-C2805816D4C8}" type="pres">
      <dgm:prSet presAssocID="{14F1D0EE-24E2-4B02-AC1E-13ABBFFD8B94}" presName="compositeNode" presStyleCnt="0">
        <dgm:presLayoutVars>
          <dgm:bulletEnabled val="1"/>
        </dgm:presLayoutVars>
      </dgm:prSet>
      <dgm:spPr/>
    </dgm:pt>
    <dgm:pt modelId="{D072BB12-76AA-42CC-9C49-5CCED7947687}" type="pres">
      <dgm:prSet presAssocID="{14F1D0EE-24E2-4B02-AC1E-13ABBFFD8B94}" presName="bgRect" presStyleLbl="node1" presStyleIdx="0" presStyleCnt="2" custScaleY="105527"/>
      <dgm:spPr/>
      <dgm:t>
        <a:bodyPr/>
        <a:lstStyle/>
        <a:p>
          <a:endParaRPr lang="ru-RU"/>
        </a:p>
      </dgm:t>
    </dgm:pt>
    <dgm:pt modelId="{97E31204-9985-4F61-A4E6-B0DFDA223B92}" type="pres">
      <dgm:prSet presAssocID="{14F1D0EE-24E2-4B02-AC1E-13ABBFFD8B9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F7D10-B67F-4500-B7E4-AC1F94C79611}" type="pres">
      <dgm:prSet presAssocID="{14F1D0EE-24E2-4B02-AC1E-13ABBFFD8B9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0FE18-D9C9-4595-A330-0BD4C38EEEFE}" type="pres">
      <dgm:prSet presAssocID="{92573C88-A3D8-446D-8AA3-C0A0BADF1B79}" presName="hSp" presStyleCnt="0"/>
      <dgm:spPr/>
    </dgm:pt>
    <dgm:pt modelId="{D61AA7C1-4CC9-49F0-BD46-D835A68EEEFD}" type="pres">
      <dgm:prSet presAssocID="{92573C88-A3D8-446D-8AA3-C0A0BADF1B79}" presName="vProcSp" presStyleCnt="0"/>
      <dgm:spPr/>
    </dgm:pt>
    <dgm:pt modelId="{CB59D300-F06E-433D-A459-38FB5EE6BCAC}" type="pres">
      <dgm:prSet presAssocID="{92573C88-A3D8-446D-8AA3-C0A0BADF1B79}" presName="vSp1" presStyleCnt="0"/>
      <dgm:spPr/>
    </dgm:pt>
    <dgm:pt modelId="{9CD87CC1-8200-4631-8BE2-31F77564E465}" type="pres">
      <dgm:prSet presAssocID="{92573C88-A3D8-446D-8AA3-C0A0BADF1B79}" presName="simulatedConn" presStyleLbl="solidFgAcc1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68BD1D89-24D7-4891-AE18-22C53D1D1E8C}" type="pres">
      <dgm:prSet presAssocID="{92573C88-A3D8-446D-8AA3-C0A0BADF1B79}" presName="vSp2" presStyleCnt="0"/>
      <dgm:spPr/>
    </dgm:pt>
    <dgm:pt modelId="{78FF4795-8C55-4967-A5CD-65DD32F148BC}" type="pres">
      <dgm:prSet presAssocID="{92573C88-A3D8-446D-8AA3-C0A0BADF1B79}" presName="sibTrans" presStyleCnt="0"/>
      <dgm:spPr/>
    </dgm:pt>
    <dgm:pt modelId="{14DD5357-E1A3-47EE-A5A8-1F39BD1A65F4}" type="pres">
      <dgm:prSet presAssocID="{B136E004-52F5-4380-B940-A03C222FF1C8}" presName="compositeNode" presStyleCnt="0">
        <dgm:presLayoutVars>
          <dgm:bulletEnabled val="1"/>
        </dgm:presLayoutVars>
      </dgm:prSet>
      <dgm:spPr/>
    </dgm:pt>
    <dgm:pt modelId="{0B39F5D0-C4CB-4157-A3E3-1279A442D37B}" type="pres">
      <dgm:prSet presAssocID="{B136E004-52F5-4380-B940-A03C222FF1C8}" presName="bgRect" presStyleLbl="node1" presStyleIdx="1" presStyleCnt="2" custScaleX="110797" custScaleY="106648"/>
      <dgm:spPr/>
      <dgm:t>
        <a:bodyPr/>
        <a:lstStyle/>
        <a:p>
          <a:endParaRPr lang="ru-RU"/>
        </a:p>
      </dgm:t>
    </dgm:pt>
    <dgm:pt modelId="{919CA0C2-36E5-42D0-9A3C-FD6E1C5FA4B4}" type="pres">
      <dgm:prSet presAssocID="{B136E004-52F5-4380-B940-A03C222FF1C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1824A-795E-4B63-92A0-519E53A6A897}" type="pres">
      <dgm:prSet presAssocID="{B136E004-52F5-4380-B940-A03C222FF1C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5A731B-0F47-4399-B428-A1BFF6D021A7}" type="presOf" srcId="{14F1D0EE-24E2-4B02-AC1E-13ABBFFD8B94}" destId="{97E31204-9985-4F61-A4E6-B0DFDA223B92}" srcOrd="1" destOrd="0" presId="urn:microsoft.com/office/officeart/2005/8/layout/hProcess7"/>
    <dgm:cxn modelId="{DBFFF2BB-8B14-41E3-A8E5-DC70952BE0B2}" type="presOf" srcId="{628FFFA6-B890-49B7-921E-9069B3C1D4F1}" destId="{857521EA-BE3B-42A9-AA37-55AF86C0451A}" srcOrd="0" destOrd="0" presId="urn:microsoft.com/office/officeart/2005/8/layout/hProcess7"/>
    <dgm:cxn modelId="{C3DF4B88-910D-449C-8298-A3ED1995C773}" type="presOf" srcId="{B136E004-52F5-4380-B940-A03C222FF1C8}" destId="{919CA0C2-36E5-42D0-9A3C-FD6E1C5FA4B4}" srcOrd="1" destOrd="0" presId="urn:microsoft.com/office/officeart/2005/8/layout/hProcess7"/>
    <dgm:cxn modelId="{0858F701-7F64-4DBB-AF52-B6C6444808D8}" type="presOf" srcId="{14487C29-8087-438B-8341-94881ECAE63E}" destId="{3361824A-795E-4B63-92A0-519E53A6A897}" srcOrd="0" destOrd="1" presId="urn:microsoft.com/office/officeart/2005/8/layout/hProcess7"/>
    <dgm:cxn modelId="{8C53E489-C635-4596-9BEB-C5294C9633A4}" srcId="{B136E004-52F5-4380-B940-A03C222FF1C8}" destId="{2E8358B6-64C6-4AF6-8A06-60AAB6524BE9}" srcOrd="2" destOrd="0" parTransId="{07461BDC-55FB-4472-B011-66C0E8423453}" sibTransId="{07065790-9662-4D4A-A077-4F3EC2AD4819}"/>
    <dgm:cxn modelId="{EA301E4F-307A-49DA-A454-7BBC0745AD5E}" srcId="{B136E004-52F5-4380-B940-A03C222FF1C8}" destId="{9C3FCD69-0558-4AE6-839C-EBD0AB6B4CFC}" srcOrd="3" destOrd="0" parTransId="{CB1217FC-C387-49BD-A288-5EF49EEC624F}" sibTransId="{CDEB657E-29C7-4EED-B4AE-533D1B3AA5AC}"/>
    <dgm:cxn modelId="{24641623-BCE2-4726-996B-5701B0CAE1C9}" srcId="{B136E004-52F5-4380-B940-A03C222FF1C8}" destId="{14487C29-8087-438B-8341-94881ECAE63E}" srcOrd="1" destOrd="0" parTransId="{D334F292-ED8B-486D-9A35-D8E670030A36}" sibTransId="{AF4433B8-79B5-4ED1-8B26-DB2010D8340E}"/>
    <dgm:cxn modelId="{C8E40CAF-BEF8-4C8E-8D86-C05925981CEE}" type="presOf" srcId="{8474CEF0-831C-47DB-B992-5B2864518C96}" destId="{4A2F7D10-B67F-4500-B7E4-AC1F94C79611}" srcOrd="0" destOrd="1" presId="urn:microsoft.com/office/officeart/2005/8/layout/hProcess7"/>
    <dgm:cxn modelId="{1F53B937-9626-4C4D-8F9F-F045BCD390D9}" type="presOf" srcId="{B136E004-52F5-4380-B940-A03C222FF1C8}" destId="{0B39F5D0-C4CB-4157-A3E3-1279A442D37B}" srcOrd="0" destOrd="0" presId="urn:microsoft.com/office/officeart/2005/8/layout/hProcess7"/>
    <dgm:cxn modelId="{CA69D108-C18A-4C1B-B02C-5AE5EE619686}" type="presOf" srcId="{39CEDE9A-2F3C-4E8E-BD8C-F9BB416DBABF}" destId="{4A2F7D10-B67F-4500-B7E4-AC1F94C79611}" srcOrd="0" destOrd="2" presId="urn:microsoft.com/office/officeart/2005/8/layout/hProcess7"/>
    <dgm:cxn modelId="{73EE3816-1D7D-4911-AC9B-DB5EDBA4EB19}" srcId="{14F1D0EE-24E2-4B02-AC1E-13ABBFFD8B94}" destId="{5FE55071-0B15-4D1C-BD3D-7EC358435A5D}" srcOrd="0" destOrd="0" parTransId="{BC97518C-7912-473A-BA47-A94DC356AC24}" sibTransId="{667D3396-FE52-45CA-9AED-533DC59479E7}"/>
    <dgm:cxn modelId="{91AF75A4-665B-43E2-AFE0-8ED43F646AAF}" type="presOf" srcId="{2E8358B6-64C6-4AF6-8A06-60AAB6524BE9}" destId="{3361824A-795E-4B63-92A0-519E53A6A897}" srcOrd="0" destOrd="2" presId="urn:microsoft.com/office/officeart/2005/8/layout/hProcess7"/>
    <dgm:cxn modelId="{5A93139F-DA40-4C9B-A5AD-10202A40F1D3}" type="presOf" srcId="{14F1D0EE-24E2-4B02-AC1E-13ABBFFD8B94}" destId="{D072BB12-76AA-42CC-9C49-5CCED7947687}" srcOrd="0" destOrd="0" presId="urn:microsoft.com/office/officeart/2005/8/layout/hProcess7"/>
    <dgm:cxn modelId="{2C461E79-9EB6-40D8-8DED-90374491DEE2}" srcId="{B136E004-52F5-4380-B940-A03C222FF1C8}" destId="{EA5E3594-FF77-47C0-A1FF-39283130510C}" srcOrd="0" destOrd="0" parTransId="{5D8E5E22-2469-4E24-A0B2-1CBC9D507B48}" sibTransId="{24A62743-5142-4462-B967-6B4CD6726C6D}"/>
    <dgm:cxn modelId="{04662B03-6D74-4AC0-A979-28B520C46566}" type="presOf" srcId="{EA5E3594-FF77-47C0-A1FF-39283130510C}" destId="{3361824A-795E-4B63-92A0-519E53A6A897}" srcOrd="0" destOrd="0" presId="urn:microsoft.com/office/officeart/2005/8/layout/hProcess7"/>
    <dgm:cxn modelId="{026C3674-A971-49B1-86CE-D49DAF6ABE7A}" srcId="{14F1D0EE-24E2-4B02-AC1E-13ABBFFD8B94}" destId="{39CEDE9A-2F3C-4E8E-BD8C-F9BB416DBABF}" srcOrd="2" destOrd="0" parTransId="{55D6150A-F7A3-4537-8D74-61AA8148B0A0}" sibTransId="{C3BB5D20-CA12-445B-BB3F-416A76EA98D5}"/>
    <dgm:cxn modelId="{943ED71B-A79E-479A-B440-CF98DC9E9D83}" srcId="{628FFFA6-B890-49B7-921E-9069B3C1D4F1}" destId="{B136E004-52F5-4380-B940-A03C222FF1C8}" srcOrd="1" destOrd="0" parTransId="{6B190F70-A304-4290-807F-E9896A38212A}" sibTransId="{00DF101B-40DB-44B4-AB36-229C1200B6F5}"/>
    <dgm:cxn modelId="{433841B3-924E-4E1E-9EB3-C686128CCE4E}" srcId="{14F1D0EE-24E2-4B02-AC1E-13ABBFFD8B94}" destId="{8474CEF0-831C-47DB-B992-5B2864518C96}" srcOrd="1" destOrd="0" parTransId="{A767771D-7EB0-4E14-A2DF-86F5001D8F24}" sibTransId="{4689C0DD-9AE2-4364-81E9-C21B4DF68F1C}"/>
    <dgm:cxn modelId="{CC08952C-DFDC-4097-B537-94FBE4DCBEB0}" type="presOf" srcId="{9C3FCD69-0558-4AE6-839C-EBD0AB6B4CFC}" destId="{3361824A-795E-4B63-92A0-519E53A6A897}" srcOrd="0" destOrd="3" presId="urn:microsoft.com/office/officeart/2005/8/layout/hProcess7"/>
    <dgm:cxn modelId="{81D6147F-8A4F-4B66-A4DB-16929FCD42A0}" srcId="{628FFFA6-B890-49B7-921E-9069B3C1D4F1}" destId="{14F1D0EE-24E2-4B02-AC1E-13ABBFFD8B94}" srcOrd="0" destOrd="0" parTransId="{B93119EF-E249-41EF-8541-DA4E1DFF86B6}" sibTransId="{92573C88-A3D8-446D-8AA3-C0A0BADF1B79}"/>
    <dgm:cxn modelId="{A797EF30-308E-4B4A-AFFA-0A12F9F847D1}" type="presOf" srcId="{5FE55071-0B15-4D1C-BD3D-7EC358435A5D}" destId="{4A2F7D10-B67F-4500-B7E4-AC1F94C79611}" srcOrd="0" destOrd="0" presId="urn:microsoft.com/office/officeart/2005/8/layout/hProcess7"/>
    <dgm:cxn modelId="{C798C593-135A-4F2D-A119-3094D6E6C4C3}" type="presParOf" srcId="{857521EA-BE3B-42A9-AA37-55AF86C0451A}" destId="{3DDA86A6-4A14-490A-B604-C2805816D4C8}" srcOrd="0" destOrd="0" presId="urn:microsoft.com/office/officeart/2005/8/layout/hProcess7"/>
    <dgm:cxn modelId="{46203D3A-9951-4E8E-9CF7-B2EDD53DCDE3}" type="presParOf" srcId="{3DDA86A6-4A14-490A-B604-C2805816D4C8}" destId="{D072BB12-76AA-42CC-9C49-5CCED7947687}" srcOrd="0" destOrd="0" presId="urn:microsoft.com/office/officeart/2005/8/layout/hProcess7"/>
    <dgm:cxn modelId="{4A81BD20-9E50-436B-A305-B25B1C811E67}" type="presParOf" srcId="{3DDA86A6-4A14-490A-B604-C2805816D4C8}" destId="{97E31204-9985-4F61-A4E6-B0DFDA223B92}" srcOrd="1" destOrd="0" presId="urn:microsoft.com/office/officeart/2005/8/layout/hProcess7"/>
    <dgm:cxn modelId="{E3215184-2756-4B05-958E-30D17CDF7623}" type="presParOf" srcId="{3DDA86A6-4A14-490A-B604-C2805816D4C8}" destId="{4A2F7D10-B67F-4500-B7E4-AC1F94C79611}" srcOrd="2" destOrd="0" presId="urn:microsoft.com/office/officeart/2005/8/layout/hProcess7"/>
    <dgm:cxn modelId="{23467AFB-D9BF-4C39-9F72-1591C24699E1}" type="presParOf" srcId="{857521EA-BE3B-42A9-AA37-55AF86C0451A}" destId="{52B0FE18-D9C9-4595-A330-0BD4C38EEEFE}" srcOrd="1" destOrd="0" presId="urn:microsoft.com/office/officeart/2005/8/layout/hProcess7"/>
    <dgm:cxn modelId="{DA0EABB8-AF4C-40F4-BD92-8BED4A53DEBC}" type="presParOf" srcId="{857521EA-BE3B-42A9-AA37-55AF86C0451A}" destId="{D61AA7C1-4CC9-49F0-BD46-D835A68EEEFD}" srcOrd="2" destOrd="0" presId="urn:microsoft.com/office/officeart/2005/8/layout/hProcess7"/>
    <dgm:cxn modelId="{4F3C2EC0-5EC3-47CC-94CC-3451DACD4452}" type="presParOf" srcId="{D61AA7C1-4CC9-49F0-BD46-D835A68EEEFD}" destId="{CB59D300-F06E-433D-A459-38FB5EE6BCAC}" srcOrd="0" destOrd="0" presId="urn:microsoft.com/office/officeart/2005/8/layout/hProcess7"/>
    <dgm:cxn modelId="{CFFBD58C-A6B2-43D4-B6CB-B7B46A8DA3D4}" type="presParOf" srcId="{D61AA7C1-4CC9-49F0-BD46-D835A68EEEFD}" destId="{9CD87CC1-8200-4631-8BE2-31F77564E465}" srcOrd="1" destOrd="0" presId="urn:microsoft.com/office/officeart/2005/8/layout/hProcess7"/>
    <dgm:cxn modelId="{2447BAC4-1287-48C8-8E07-852A923DD6AC}" type="presParOf" srcId="{D61AA7C1-4CC9-49F0-BD46-D835A68EEEFD}" destId="{68BD1D89-24D7-4891-AE18-22C53D1D1E8C}" srcOrd="2" destOrd="0" presId="urn:microsoft.com/office/officeart/2005/8/layout/hProcess7"/>
    <dgm:cxn modelId="{BBF91708-1322-4D5A-A69B-19618AE0727E}" type="presParOf" srcId="{857521EA-BE3B-42A9-AA37-55AF86C0451A}" destId="{78FF4795-8C55-4967-A5CD-65DD32F148BC}" srcOrd="3" destOrd="0" presId="urn:microsoft.com/office/officeart/2005/8/layout/hProcess7"/>
    <dgm:cxn modelId="{C50D1B29-546E-4084-B478-65BA890A1376}" type="presParOf" srcId="{857521EA-BE3B-42A9-AA37-55AF86C0451A}" destId="{14DD5357-E1A3-47EE-A5A8-1F39BD1A65F4}" srcOrd="4" destOrd="0" presId="urn:microsoft.com/office/officeart/2005/8/layout/hProcess7"/>
    <dgm:cxn modelId="{E5E416A9-7D89-4984-BCF8-8062D8EED350}" type="presParOf" srcId="{14DD5357-E1A3-47EE-A5A8-1F39BD1A65F4}" destId="{0B39F5D0-C4CB-4157-A3E3-1279A442D37B}" srcOrd="0" destOrd="0" presId="urn:microsoft.com/office/officeart/2005/8/layout/hProcess7"/>
    <dgm:cxn modelId="{0A89598A-C457-468D-BAA4-9EFEC43A98FF}" type="presParOf" srcId="{14DD5357-E1A3-47EE-A5A8-1F39BD1A65F4}" destId="{919CA0C2-36E5-42D0-9A3C-FD6E1C5FA4B4}" srcOrd="1" destOrd="0" presId="urn:microsoft.com/office/officeart/2005/8/layout/hProcess7"/>
    <dgm:cxn modelId="{82540C38-4FE4-4EAE-9852-68484F0D1156}" type="presParOf" srcId="{14DD5357-E1A3-47EE-A5A8-1F39BD1A65F4}" destId="{3361824A-795E-4B63-92A0-519E53A6A897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8FFFA6-B890-49B7-921E-9069B3C1D4F1}" type="doc">
      <dgm:prSet loTypeId="urn:microsoft.com/office/officeart/2005/8/layout/hProcess7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496DF0C-62C2-44AC-852C-DE5E4386484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Шаг №9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CEFE3F-5AA3-4965-BC6A-6D79BF903E0A}" type="parTrans" cxnId="{CCF9C8F8-361C-483B-9BBA-7C452A6BFD57}">
      <dgm:prSet/>
      <dgm:spPr/>
      <dgm:t>
        <a:bodyPr/>
        <a:lstStyle/>
        <a:p>
          <a:endParaRPr lang="ru-RU"/>
        </a:p>
      </dgm:t>
    </dgm:pt>
    <dgm:pt modelId="{70E99C29-CE59-4A9A-B6E1-7BB7A038982F}" type="sibTrans" cxnId="{CCF9C8F8-361C-483B-9BBA-7C452A6BFD57}">
      <dgm:prSet/>
      <dgm:spPr/>
      <dgm:t>
        <a:bodyPr/>
        <a:lstStyle/>
        <a:p>
          <a:endParaRPr lang="ru-RU"/>
        </a:p>
      </dgm:t>
    </dgm:pt>
    <dgm:pt modelId="{C0B16B12-F1B7-4AD5-9CB5-4B0D7CA57601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Применение средств защиты информации АСУТП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EB9A5D-A024-4926-83D5-BBE8F28F50F9}" type="parTrans" cxnId="{2038B19A-8AEB-43B9-A772-61E532113AB5}">
      <dgm:prSet/>
      <dgm:spPr/>
      <dgm:t>
        <a:bodyPr/>
        <a:lstStyle/>
        <a:p>
          <a:endParaRPr lang="ru-RU"/>
        </a:p>
      </dgm:t>
    </dgm:pt>
    <dgm:pt modelId="{54C75B9C-6583-4E31-BC8F-6A44FFB0C74A}" type="sibTrans" cxnId="{2038B19A-8AEB-43B9-A772-61E532113AB5}">
      <dgm:prSet/>
      <dgm:spPr/>
      <dgm:t>
        <a:bodyPr/>
        <a:lstStyle/>
        <a:p>
          <a:endParaRPr lang="ru-RU"/>
        </a:p>
      </dgm:t>
    </dgm:pt>
    <dgm:pt modelId="{8881D556-691D-47A3-9FB0-24DADC3B0A3A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Однонаправленный шлюз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или межсетевой экран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01226E-68E2-4804-BA4B-3DA9B360FA64}" type="parTrans" cxnId="{B457C98B-1318-4AC6-9976-DE5B9ED2E34D}">
      <dgm:prSet/>
      <dgm:spPr/>
      <dgm:t>
        <a:bodyPr/>
        <a:lstStyle/>
        <a:p>
          <a:endParaRPr lang="ru-RU"/>
        </a:p>
      </dgm:t>
    </dgm:pt>
    <dgm:pt modelId="{D06400D3-98B1-454F-9001-1AFD5544D790}" type="sibTrans" cxnId="{B457C98B-1318-4AC6-9976-DE5B9ED2E34D}">
      <dgm:prSet/>
      <dgm:spPr/>
      <dgm:t>
        <a:bodyPr/>
        <a:lstStyle/>
        <a:p>
          <a:endParaRPr lang="ru-RU"/>
        </a:p>
      </dgm:t>
    </dgm:pt>
    <dgm:pt modelId="{AE11728D-F30A-49DE-BDDF-5C47F17D2B5B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Процедуры обновления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2FCFFD-8499-4171-9089-5F03F069851F}" type="parTrans" cxnId="{35BBFA18-E583-4E3F-B199-DBCD5D438D17}">
      <dgm:prSet/>
      <dgm:spPr/>
      <dgm:t>
        <a:bodyPr/>
        <a:lstStyle/>
        <a:p>
          <a:endParaRPr lang="ru-RU"/>
        </a:p>
      </dgm:t>
    </dgm:pt>
    <dgm:pt modelId="{CAE22BC7-4CA4-412A-A40A-CB92FA81297F}" type="sibTrans" cxnId="{35BBFA18-E583-4E3F-B199-DBCD5D438D17}">
      <dgm:prSet/>
      <dgm:spPr/>
      <dgm:t>
        <a:bodyPr/>
        <a:lstStyle/>
        <a:p>
          <a:endParaRPr lang="ru-RU"/>
        </a:p>
      </dgm:t>
    </dgm:pt>
    <dgm:pt modelId="{B981A922-7B5A-4C54-898D-F2DE9C7A1A9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Шаг №10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B86ECD-DD65-42DE-9E1A-A4D8C07DCD7C}" type="parTrans" cxnId="{0E7E1ABC-9694-41A8-AEBB-3CB085462D31}">
      <dgm:prSet/>
      <dgm:spPr/>
      <dgm:t>
        <a:bodyPr/>
        <a:lstStyle/>
        <a:p>
          <a:endParaRPr lang="ru-RU"/>
        </a:p>
      </dgm:t>
    </dgm:pt>
    <dgm:pt modelId="{343DBCD6-ABE1-47CF-B28A-A5EB266A5186}" type="sibTrans" cxnId="{0E7E1ABC-9694-41A8-AEBB-3CB085462D31}">
      <dgm:prSet/>
      <dgm:spPr/>
      <dgm:t>
        <a:bodyPr/>
        <a:lstStyle/>
        <a:p>
          <a:endParaRPr lang="ru-RU"/>
        </a:p>
      </dgm:t>
    </dgm:pt>
    <dgm:pt modelId="{394F3C53-9E43-4547-B3DC-743C425818B8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  <a:cs typeface="Calibri" panose="020F0502020204030204" pitchFamily="34" charset="0"/>
            </a:rPr>
            <a:t>Поддержка уровня защищённости АСУТП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329F87-E2EF-4651-A152-796366A5295C}" type="parTrans" cxnId="{1FBE8B4B-79A5-4A36-BD4E-9C3B7497FE53}">
      <dgm:prSet/>
      <dgm:spPr/>
      <dgm:t>
        <a:bodyPr/>
        <a:lstStyle/>
        <a:p>
          <a:endParaRPr lang="ru-RU"/>
        </a:p>
      </dgm:t>
    </dgm:pt>
    <dgm:pt modelId="{0A7729EE-B5FE-44DC-A998-54C8D3E76B86}" type="sibTrans" cxnId="{1FBE8B4B-79A5-4A36-BD4E-9C3B7497FE53}">
      <dgm:prSet/>
      <dgm:spPr/>
      <dgm:t>
        <a:bodyPr/>
        <a:lstStyle/>
        <a:p>
          <a:endParaRPr lang="ru-RU"/>
        </a:p>
      </dgm:t>
    </dgm:pt>
    <dgm:pt modelId="{857521EA-BE3B-42A9-AA37-55AF86C0451A}" type="pres">
      <dgm:prSet presAssocID="{628FFFA6-B890-49B7-921E-9069B3C1D4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CDC3A-1A76-4A97-B196-08707AC698F2}" type="pres">
      <dgm:prSet presAssocID="{B496DF0C-62C2-44AC-852C-DE5E4386484B}" presName="compositeNode" presStyleCnt="0">
        <dgm:presLayoutVars>
          <dgm:bulletEnabled val="1"/>
        </dgm:presLayoutVars>
      </dgm:prSet>
      <dgm:spPr/>
    </dgm:pt>
    <dgm:pt modelId="{3BEFB28E-0F48-4342-8ABE-DC9ED8C9D2EB}" type="pres">
      <dgm:prSet presAssocID="{B496DF0C-62C2-44AC-852C-DE5E4386484B}" presName="bgRect" presStyleLbl="node1" presStyleIdx="0" presStyleCnt="2"/>
      <dgm:spPr/>
      <dgm:t>
        <a:bodyPr/>
        <a:lstStyle/>
        <a:p>
          <a:endParaRPr lang="ru-RU"/>
        </a:p>
      </dgm:t>
    </dgm:pt>
    <dgm:pt modelId="{D0C0E482-E27A-4149-8151-93AD60981B1B}" type="pres">
      <dgm:prSet presAssocID="{B496DF0C-62C2-44AC-852C-DE5E4386484B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8F8E-3AFD-4EEE-8DAB-C1E150813BD7}" type="pres">
      <dgm:prSet presAssocID="{B496DF0C-62C2-44AC-852C-DE5E4386484B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5DD72-D009-4619-82EA-26DEF651AA7D}" type="pres">
      <dgm:prSet presAssocID="{70E99C29-CE59-4A9A-B6E1-7BB7A038982F}" presName="hSp" presStyleCnt="0"/>
      <dgm:spPr/>
    </dgm:pt>
    <dgm:pt modelId="{93CBCB44-441E-4D7C-9F03-8776D0C8E390}" type="pres">
      <dgm:prSet presAssocID="{70E99C29-CE59-4A9A-B6E1-7BB7A038982F}" presName="vProcSp" presStyleCnt="0"/>
      <dgm:spPr/>
    </dgm:pt>
    <dgm:pt modelId="{101E366B-1E82-4DB4-B174-9F2C6E54AEEB}" type="pres">
      <dgm:prSet presAssocID="{70E99C29-CE59-4A9A-B6E1-7BB7A038982F}" presName="vSp1" presStyleCnt="0"/>
      <dgm:spPr/>
    </dgm:pt>
    <dgm:pt modelId="{CA67962F-80CC-49B5-93D7-8F0EB5A23021}" type="pres">
      <dgm:prSet presAssocID="{70E99C29-CE59-4A9A-B6E1-7BB7A038982F}" presName="simulatedConn" presStyleLbl="solidFgAcc1" presStyleIdx="0" presStyleCnt="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B2865660-374B-4FBA-95EA-BB7185BA8594}" type="pres">
      <dgm:prSet presAssocID="{70E99C29-CE59-4A9A-B6E1-7BB7A038982F}" presName="vSp2" presStyleCnt="0"/>
      <dgm:spPr/>
    </dgm:pt>
    <dgm:pt modelId="{D59200E1-C75E-4D07-882A-3A8BDE07E407}" type="pres">
      <dgm:prSet presAssocID="{70E99C29-CE59-4A9A-B6E1-7BB7A038982F}" presName="sibTrans" presStyleCnt="0"/>
      <dgm:spPr/>
    </dgm:pt>
    <dgm:pt modelId="{461777DE-A990-4944-A809-82A00CB205E1}" type="pres">
      <dgm:prSet presAssocID="{B981A922-7B5A-4C54-898D-F2DE9C7A1A99}" presName="compositeNode" presStyleCnt="0">
        <dgm:presLayoutVars>
          <dgm:bulletEnabled val="1"/>
        </dgm:presLayoutVars>
      </dgm:prSet>
      <dgm:spPr/>
    </dgm:pt>
    <dgm:pt modelId="{0F2A701F-9C69-4742-B460-ECE7138AB03D}" type="pres">
      <dgm:prSet presAssocID="{B981A922-7B5A-4C54-898D-F2DE9C7A1A99}" presName="bgRect" presStyleLbl="node1" presStyleIdx="1" presStyleCnt="2" custLinFactNeighborX="625" custLinFactNeighborY="-87227"/>
      <dgm:spPr/>
      <dgm:t>
        <a:bodyPr/>
        <a:lstStyle/>
        <a:p>
          <a:endParaRPr lang="ru-RU"/>
        </a:p>
      </dgm:t>
    </dgm:pt>
    <dgm:pt modelId="{0418D531-99BF-4CC3-9137-8F63E67A8EBE}" type="pres">
      <dgm:prSet presAssocID="{B981A922-7B5A-4C54-898D-F2DE9C7A1A99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4FDF5-A6CA-4693-A73A-7DA12117849F}" type="pres">
      <dgm:prSet presAssocID="{B981A922-7B5A-4C54-898D-F2DE9C7A1A9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DAD402-636E-4920-8251-E583AF113D05}" type="presOf" srcId="{B496DF0C-62C2-44AC-852C-DE5E4386484B}" destId="{3BEFB28E-0F48-4342-8ABE-DC9ED8C9D2EB}" srcOrd="0" destOrd="0" presId="urn:microsoft.com/office/officeart/2005/8/layout/hProcess7"/>
    <dgm:cxn modelId="{57504707-E26B-47A5-9AF7-E80CC18177E2}" type="presOf" srcId="{B981A922-7B5A-4C54-898D-F2DE9C7A1A99}" destId="{0F2A701F-9C69-4742-B460-ECE7138AB03D}" srcOrd="0" destOrd="0" presId="urn:microsoft.com/office/officeart/2005/8/layout/hProcess7"/>
    <dgm:cxn modelId="{1FBE8B4B-79A5-4A36-BD4E-9C3B7497FE53}" srcId="{B981A922-7B5A-4C54-898D-F2DE9C7A1A99}" destId="{394F3C53-9E43-4547-B3DC-743C425818B8}" srcOrd="0" destOrd="0" parTransId="{10329F87-E2EF-4651-A152-796366A5295C}" sibTransId="{0A7729EE-B5FE-44DC-A998-54C8D3E76B86}"/>
    <dgm:cxn modelId="{0E7E1ABC-9694-41A8-AEBB-3CB085462D31}" srcId="{628FFFA6-B890-49B7-921E-9069B3C1D4F1}" destId="{B981A922-7B5A-4C54-898D-F2DE9C7A1A99}" srcOrd="1" destOrd="0" parTransId="{21B86ECD-DD65-42DE-9E1A-A4D8C07DCD7C}" sibTransId="{343DBCD6-ABE1-47CF-B28A-A5EB266A5186}"/>
    <dgm:cxn modelId="{90B7BB76-3E0D-440F-9CBB-DA36D0F3954B}" type="presOf" srcId="{B981A922-7B5A-4C54-898D-F2DE9C7A1A99}" destId="{0418D531-99BF-4CC3-9137-8F63E67A8EBE}" srcOrd="1" destOrd="0" presId="urn:microsoft.com/office/officeart/2005/8/layout/hProcess7"/>
    <dgm:cxn modelId="{46821F4C-4443-49B2-8C70-F13A26D18BAE}" type="presOf" srcId="{628FFFA6-B890-49B7-921E-9069B3C1D4F1}" destId="{857521EA-BE3B-42A9-AA37-55AF86C0451A}" srcOrd="0" destOrd="0" presId="urn:microsoft.com/office/officeart/2005/8/layout/hProcess7"/>
    <dgm:cxn modelId="{35BBFA18-E583-4E3F-B199-DBCD5D438D17}" srcId="{B496DF0C-62C2-44AC-852C-DE5E4386484B}" destId="{AE11728D-F30A-49DE-BDDF-5C47F17D2B5B}" srcOrd="2" destOrd="0" parTransId="{7E2FCFFD-8499-4171-9089-5F03F069851F}" sibTransId="{CAE22BC7-4CA4-412A-A40A-CB92FA81297F}"/>
    <dgm:cxn modelId="{B457C98B-1318-4AC6-9976-DE5B9ED2E34D}" srcId="{B496DF0C-62C2-44AC-852C-DE5E4386484B}" destId="{8881D556-691D-47A3-9FB0-24DADC3B0A3A}" srcOrd="1" destOrd="0" parTransId="{AA01226E-68E2-4804-BA4B-3DA9B360FA64}" sibTransId="{D06400D3-98B1-454F-9001-1AFD5544D790}"/>
    <dgm:cxn modelId="{2038B19A-8AEB-43B9-A772-61E532113AB5}" srcId="{B496DF0C-62C2-44AC-852C-DE5E4386484B}" destId="{C0B16B12-F1B7-4AD5-9CB5-4B0D7CA57601}" srcOrd="0" destOrd="0" parTransId="{FFEB9A5D-A024-4926-83D5-BBE8F28F50F9}" sibTransId="{54C75B9C-6583-4E31-BC8F-6A44FFB0C74A}"/>
    <dgm:cxn modelId="{CCF9C8F8-361C-483B-9BBA-7C452A6BFD57}" srcId="{628FFFA6-B890-49B7-921E-9069B3C1D4F1}" destId="{B496DF0C-62C2-44AC-852C-DE5E4386484B}" srcOrd="0" destOrd="0" parTransId="{26CEFE3F-5AA3-4965-BC6A-6D79BF903E0A}" sibTransId="{70E99C29-CE59-4A9A-B6E1-7BB7A038982F}"/>
    <dgm:cxn modelId="{C9EE399B-D1B1-499B-BF3B-1BDB9473CD17}" type="presOf" srcId="{394F3C53-9E43-4547-B3DC-743C425818B8}" destId="{4B74FDF5-A6CA-4693-A73A-7DA12117849F}" srcOrd="0" destOrd="0" presId="urn:microsoft.com/office/officeart/2005/8/layout/hProcess7"/>
    <dgm:cxn modelId="{7EE1DE48-2856-46C8-BB97-FCC0A67EBCB7}" type="presOf" srcId="{C0B16B12-F1B7-4AD5-9CB5-4B0D7CA57601}" destId="{981D8F8E-3AFD-4EEE-8DAB-C1E150813BD7}" srcOrd="0" destOrd="0" presId="urn:microsoft.com/office/officeart/2005/8/layout/hProcess7"/>
    <dgm:cxn modelId="{FD381D04-301A-442F-A39A-65726E376E58}" type="presOf" srcId="{AE11728D-F30A-49DE-BDDF-5C47F17D2B5B}" destId="{981D8F8E-3AFD-4EEE-8DAB-C1E150813BD7}" srcOrd="0" destOrd="2" presId="urn:microsoft.com/office/officeart/2005/8/layout/hProcess7"/>
    <dgm:cxn modelId="{7CF8EA24-6F69-4ED1-8F38-D3DE9D4FBB87}" type="presOf" srcId="{B496DF0C-62C2-44AC-852C-DE5E4386484B}" destId="{D0C0E482-E27A-4149-8151-93AD60981B1B}" srcOrd="1" destOrd="0" presId="urn:microsoft.com/office/officeart/2005/8/layout/hProcess7"/>
    <dgm:cxn modelId="{2AEBD5A4-B290-4E20-8642-9DC7DF972D14}" type="presOf" srcId="{8881D556-691D-47A3-9FB0-24DADC3B0A3A}" destId="{981D8F8E-3AFD-4EEE-8DAB-C1E150813BD7}" srcOrd="0" destOrd="1" presId="urn:microsoft.com/office/officeart/2005/8/layout/hProcess7"/>
    <dgm:cxn modelId="{F273BBB5-97F1-4127-9687-6A91A280CF6B}" type="presParOf" srcId="{857521EA-BE3B-42A9-AA37-55AF86C0451A}" destId="{5B7CDC3A-1A76-4A97-B196-08707AC698F2}" srcOrd="0" destOrd="0" presId="urn:microsoft.com/office/officeart/2005/8/layout/hProcess7"/>
    <dgm:cxn modelId="{6C836027-FFED-4CDB-8B27-1FD4F364E346}" type="presParOf" srcId="{5B7CDC3A-1A76-4A97-B196-08707AC698F2}" destId="{3BEFB28E-0F48-4342-8ABE-DC9ED8C9D2EB}" srcOrd="0" destOrd="0" presId="urn:microsoft.com/office/officeart/2005/8/layout/hProcess7"/>
    <dgm:cxn modelId="{9EA8C471-6AF0-4F33-8F09-D78601B192A3}" type="presParOf" srcId="{5B7CDC3A-1A76-4A97-B196-08707AC698F2}" destId="{D0C0E482-E27A-4149-8151-93AD60981B1B}" srcOrd="1" destOrd="0" presId="urn:microsoft.com/office/officeart/2005/8/layout/hProcess7"/>
    <dgm:cxn modelId="{068A4C63-EE0B-4D31-B88F-578DB2799812}" type="presParOf" srcId="{5B7CDC3A-1A76-4A97-B196-08707AC698F2}" destId="{981D8F8E-3AFD-4EEE-8DAB-C1E150813BD7}" srcOrd="2" destOrd="0" presId="urn:microsoft.com/office/officeart/2005/8/layout/hProcess7"/>
    <dgm:cxn modelId="{CC9DA29F-60A3-4EF4-BD63-509D80088B28}" type="presParOf" srcId="{857521EA-BE3B-42A9-AA37-55AF86C0451A}" destId="{6265DD72-D009-4619-82EA-26DEF651AA7D}" srcOrd="1" destOrd="0" presId="urn:microsoft.com/office/officeart/2005/8/layout/hProcess7"/>
    <dgm:cxn modelId="{DC3C14C2-53A0-447E-B301-17C939B2CA0E}" type="presParOf" srcId="{857521EA-BE3B-42A9-AA37-55AF86C0451A}" destId="{93CBCB44-441E-4D7C-9F03-8776D0C8E390}" srcOrd="2" destOrd="0" presId="urn:microsoft.com/office/officeart/2005/8/layout/hProcess7"/>
    <dgm:cxn modelId="{5F6A9093-6670-4B0F-9ECC-538035ABFD8B}" type="presParOf" srcId="{93CBCB44-441E-4D7C-9F03-8776D0C8E390}" destId="{101E366B-1E82-4DB4-B174-9F2C6E54AEEB}" srcOrd="0" destOrd="0" presId="urn:microsoft.com/office/officeart/2005/8/layout/hProcess7"/>
    <dgm:cxn modelId="{8F4EF47C-9A14-43D1-A7B1-802CD2E9C106}" type="presParOf" srcId="{93CBCB44-441E-4D7C-9F03-8776D0C8E390}" destId="{CA67962F-80CC-49B5-93D7-8F0EB5A23021}" srcOrd="1" destOrd="0" presId="urn:microsoft.com/office/officeart/2005/8/layout/hProcess7"/>
    <dgm:cxn modelId="{EC2B9377-984F-46CF-90E2-F2AF53AE6C33}" type="presParOf" srcId="{93CBCB44-441E-4D7C-9F03-8776D0C8E390}" destId="{B2865660-374B-4FBA-95EA-BB7185BA8594}" srcOrd="2" destOrd="0" presId="urn:microsoft.com/office/officeart/2005/8/layout/hProcess7"/>
    <dgm:cxn modelId="{0147CF64-7169-400D-9BE0-D869A636EFFB}" type="presParOf" srcId="{857521EA-BE3B-42A9-AA37-55AF86C0451A}" destId="{D59200E1-C75E-4D07-882A-3A8BDE07E407}" srcOrd="3" destOrd="0" presId="urn:microsoft.com/office/officeart/2005/8/layout/hProcess7"/>
    <dgm:cxn modelId="{11E9E479-E3EE-48E6-9864-7156693F0ABC}" type="presParOf" srcId="{857521EA-BE3B-42A9-AA37-55AF86C0451A}" destId="{461777DE-A990-4944-A809-82A00CB205E1}" srcOrd="4" destOrd="0" presId="urn:microsoft.com/office/officeart/2005/8/layout/hProcess7"/>
    <dgm:cxn modelId="{26C8EB6E-7BE4-451E-8DA4-0352C978816D}" type="presParOf" srcId="{461777DE-A990-4944-A809-82A00CB205E1}" destId="{0F2A701F-9C69-4742-B460-ECE7138AB03D}" srcOrd="0" destOrd="0" presId="urn:microsoft.com/office/officeart/2005/8/layout/hProcess7"/>
    <dgm:cxn modelId="{AAB30DF3-1066-4B76-A4C5-85DBD7123F87}" type="presParOf" srcId="{461777DE-A990-4944-A809-82A00CB205E1}" destId="{0418D531-99BF-4CC3-9137-8F63E67A8EBE}" srcOrd="1" destOrd="0" presId="urn:microsoft.com/office/officeart/2005/8/layout/hProcess7"/>
    <dgm:cxn modelId="{A5759A4A-AF91-4615-BED8-EA2B23CE2225}" type="presParOf" srcId="{461777DE-A990-4944-A809-82A00CB205E1}" destId="{4B74FDF5-A6CA-4693-A73A-7DA12117849F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389D96-3B74-4887-B763-50068213461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97FD26-E2CD-4BBD-BADA-6FA860CA20CA}">
      <dgm:prSet phldrT="[Текст]" custT="1"/>
      <dgm:spPr>
        <a:solidFill>
          <a:srgbClr val="FF0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1 этап</a:t>
          </a:r>
          <a:endParaRPr lang="ru-RU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9B4D1FA-F551-4501-AA45-BF25E8744273}" type="parTrans" cxnId="{57134028-0769-45CF-B2F6-AB1680D91DCE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F19ECA1-41B8-44CB-BFFE-6C2F76143F8D}" type="sibTrans" cxnId="{57134028-0769-45CF-B2F6-AB1680D91DCE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57EA064-6F7E-4130-A85A-EA97E9EC015F}">
      <dgm:prSet phldrT="[Текст]" custT="1"/>
      <dgm:spPr>
        <a:ln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rPr>
            <a:t>Обследование</a:t>
          </a:r>
          <a:endParaRPr lang="ru-RU" sz="1200" dirty="0">
            <a:latin typeface="Calibri" panose="020F0502020204030204" pitchFamily="34" charset="0"/>
            <a:ea typeface="Verdana" pitchFamily="34" charset="0"/>
            <a:cs typeface="Calibri" panose="020F0502020204030204" pitchFamily="34" charset="0"/>
          </a:endParaRPr>
        </a:p>
      </dgm:t>
    </dgm:pt>
    <dgm:pt modelId="{9C849D90-C3E3-471A-9264-0AA0CC22D053}" type="parTrans" cxnId="{28721A56-C87A-4B97-B937-C306B9E3CF70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F6ACD24-6091-4144-AB02-CEC8D52C4F21}" type="sibTrans" cxnId="{28721A56-C87A-4B97-B937-C306B9E3CF70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53F66B6-F626-4C62-BFCD-FF33F767C136}">
      <dgm:prSet phldrT="[Текст]" custT="1"/>
      <dgm:spPr>
        <a:solidFill>
          <a:srgbClr val="FFC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 </a:t>
          </a:r>
          <a:r>
            <a:rPr lang="ru-RU" sz="11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этап</a:t>
          </a:r>
          <a:endParaRPr lang="ru-RU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37BF92B-4FC4-4FC4-8D13-985F13E7F5DE}" type="parTrans" cxnId="{89C79BC5-0826-4C46-9350-1AF72A85E4A8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942358D-24F9-47D4-9FF5-E5605CC5A30E}" type="sibTrans" cxnId="{89C79BC5-0826-4C46-9350-1AF72A85E4A8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F70BA9E-71B3-41D8-947D-2AC7699B4604}">
      <dgm:prSet phldrT="[Текст]" custT="1"/>
      <dgm:spPr>
        <a:ln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3 этап</a:t>
          </a:r>
          <a:endParaRPr lang="ru-RU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434C6DF-4A91-4751-A4C5-91DFA588BAD1}" type="parTrans" cxnId="{7BB69FFB-DCF6-4996-ACCF-BA89ADC121BD}">
      <dgm:prSet/>
      <dgm:spPr/>
      <dgm:t>
        <a:bodyPr/>
        <a:lstStyle/>
        <a:p>
          <a:endParaRPr lang="ru-RU" sz="1400"/>
        </a:p>
      </dgm:t>
    </dgm:pt>
    <dgm:pt modelId="{F3C2DEE9-7709-4291-939A-435ABC9AE920}" type="sibTrans" cxnId="{7BB69FFB-DCF6-4996-ACCF-BA89ADC121BD}">
      <dgm:prSet/>
      <dgm:spPr/>
      <dgm:t>
        <a:bodyPr/>
        <a:lstStyle/>
        <a:p>
          <a:endParaRPr lang="ru-RU" sz="1400"/>
        </a:p>
      </dgm:t>
    </dgm:pt>
    <dgm:pt modelId="{761EBE56-F905-455C-B4FE-BC9E63EABB65}">
      <dgm:prSet phldrT="[Текст]" custT="1"/>
      <dgm:spPr>
        <a:ln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dirty="0" smtClean="0">
              <a:latin typeface="Calibri" panose="020F0502020204030204" pitchFamily="34" charset="0"/>
              <a:cs typeface="Calibri" panose="020F0502020204030204" pitchFamily="34" charset="0"/>
            </a:rPr>
            <a:t>Разработка пакета локальных нормативных актов Системы управления безопасностью  информации АСУТП</a:t>
          </a:r>
          <a:endParaRPr lang="ru-RU" sz="1200" b="0" dirty="0">
            <a:latin typeface="Calibri" panose="020F0502020204030204" pitchFamily="34" charset="0"/>
            <a:ea typeface="Verdana" pitchFamily="34" charset="0"/>
            <a:cs typeface="Calibri" panose="020F0502020204030204" pitchFamily="34" charset="0"/>
          </a:endParaRPr>
        </a:p>
      </dgm:t>
    </dgm:pt>
    <dgm:pt modelId="{E1DD61E2-E96E-4ED8-AC4B-5B33567AD113}" type="parTrans" cxnId="{9660438F-9810-430F-AAF8-AFD577B327D0}">
      <dgm:prSet/>
      <dgm:spPr/>
      <dgm:t>
        <a:bodyPr/>
        <a:lstStyle/>
        <a:p>
          <a:endParaRPr lang="ru-RU" sz="1400"/>
        </a:p>
      </dgm:t>
    </dgm:pt>
    <dgm:pt modelId="{28E6D751-50AD-41EA-ABA3-B19458BA4A21}" type="sibTrans" cxnId="{9660438F-9810-430F-AAF8-AFD577B327D0}">
      <dgm:prSet/>
      <dgm:spPr/>
      <dgm:t>
        <a:bodyPr/>
        <a:lstStyle/>
        <a:p>
          <a:endParaRPr lang="ru-RU" sz="1400"/>
        </a:p>
      </dgm:t>
    </dgm:pt>
    <dgm:pt modelId="{1FCB8877-408E-45E9-9159-4937D981B33A}">
      <dgm:prSet phldrT="[Текст]" custT="1"/>
      <dgm:spPr>
        <a:ln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rPr>
            <a:t>Моделирование нарушителей и угроз ИБ АСУТП</a:t>
          </a:r>
          <a:endParaRPr lang="ru-RU" sz="1200" dirty="0">
            <a:latin typeface="Calibri" panose="020F0502020204030204" pitchFamily="34" charset="0"/>
            <a:ea typeface="Verdana" pitchFamily="34" charset="0"/>
            <a:cs typeface="Calibri" panose="020F0502020204030204" pitchFamily="34" charset="0"/>
          </a:endParaRPr>
        </a:p>
      </dgm:t>
    </dgm:pt>
    <dgm:pt modelId="{CDBB0F97-78F5-4159-B03C-AC2F5217ABD5}" type="parTrans" cxnId="{5BCD89A7-100D-4021-B9CB-957831CCCDCE}">
      <dgm:prSet/>
      <dgm:spPr/>
      <dgm:t>
        <a:bodyPr/>
        <a:lstStyle/>
        <a:p>
          <a:endParaRPr lang="ru-RU" sz="1400"/>
        </a:p>
      </dgm:t>
    </dgm:pt>
    <dgm:pt modelId="{B1870DD8-A742-4AEF-8701-C3263C95DAB5}" type="sibTrans" cxnId="{5BCD89A7-100D-4021-B9CB-957831CCCDCE}">
      <dgm:prSet/>
      <dgm:spPr/>
      <dgm:t>
        <a:bodyPr/>
        <a:lstStyle/>
        <a:p>
          <a:endParaRPr lang="ru-RU" sz="1400"/>
        </a:p>
      </dgm:t>
    </dgm:pt>
    <dgm:pt modelId="{EB07AF26-12FB-4D17-9885-1BE0CEB49560}">
      <dgm:prSet phldrT="[Текст]" custT="1"/>
      <dgm:spPr>
        <a:ln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rPr>
            <a:t>ТЗ и техническое проектирование системы ОБИ АСУТП</a:t>
          </a:r>
          <a:endParaRPr lang="ru-RU" sz="1200" dirty="0">
            <a:latin typeface="Calibri" panose="020F0502020204030204" pitchFamily="34" charset="0"/>
            <a:ea typeface="Verdana" pitchFamily="34" charset="0"/>
            <a:cs typeface="Calibri" panose="020F0502020204030204" pitchFamily="34" charset="0"/>
          </a:endParaRPr>
        </a:p>
      </dgm:t>
    </dgm:pt>
    <dgm:pt modelId="{C090A77E-7259-4909-B47D-301C6DDCE9FA}" type="parTrans" cxnId="{1C36108C-0F4F-44F7-9BCF-1AFE491A429D}">
      <dgm:prSet/>
      <dgm:spPr/>
      <dgm:t>
        <a:bodyPr/>
        <a:lstStyle/>
        <a:p>
          <a:endParaRPr lang="ru-RU" sz="1400"/>
        </a:p>
      </dgm:t>
    </dgm:pt>
    <dgm:pt modelId="{44C549BD-3145-48A4-BFD3-1B48785633EB}" type="sibTrans" cxnId="{1C36108C-0F4F-44F7-9BCF-1AFE491A429D}">
      <dgm:prSet/>
      <dgm:spPr/>
      <dgm:t>
        <a:bodyPr/>
        <a:lstStyle/>
        <a:p>
          <a:endParaRPr lang="ru-RU" sz="1400"/>
        </a:p>
      </dgm:t>
    </dgm:pt>
    <dgm:pt modelId="{E62D83DF-8EA4-4C57-BF35-DB2E37125DB5}">
      <dgm:prSet phldrT="[Текст]" custT="1"/>
      <dgm:spPr>
        <a:solidFill>
          <a:schemeClr val="bg2">
            <a:lumMod val="50000"/>
          </a:schemeClr>
        </a:solidFill>
        <a:ln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 этап</a:t>
          </a:r>
          <a:endParaRPr lang="ru-RU" sz="11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A6732A6-FFF0-444F-8575-977E15245C20}" type="parTrans" cxnId="{45460858-9C82-42FD-B807-E93814378AC3}">
      <dgm:prSet/>
      <dgm:spPr/>
      <dgm:t>
        <a:bodyPr/>
        <a:lstStyle/>
        <a:p>
          <a:endParaRPr lang="ru-RU" sz="1400"/>
        </a:p>
      </dgm:t>
    </dgm:pt>
    <dgm:pt modelId="{6AC5C342-12CA-479D-A05D-E9DB99253B13}" type="sibTrans" cxnId="{45460858-9C82-42FD-B807-E93814378AC3}">
      <dgm:prSet/>
      <dgm:spPr/>
      <dgm:t>
        <a:bodyPr/>
        <a:lstStyle/>
        <a:p>
          <a:endParaRPr lang="ru-RU" sz="1400"/>
        </a:p>
      </dgm:t>
    </dgm:pt>
    <dgm:pt modelId="{981E1902-2601-4FF7-8929-B20C866F73F9}">
      <dgm:prSet phldrT="[Текст]" custT="1"/>
      <dgm:spPr>
        <a:ln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b="0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rPr>
            <a:t>Ввод в действие Системы ОБИ АСУТП </a:t>
          </a:r>
          <a:endParaRPr lang="ru-RU" sz="1200" b="0" dirty="0">
            <a:latin typeface="Calibri" panose="020F0502020204030204" pitchFamily="34" charset="0"/>
            <a:ea typeface="Verdana" pitchFamily="34" charset="0"/>
            <a:cs typeface="Calibri" panose="020F0502020204030204" pitchFamily="34" charset="0"/>
          </a:endParaRPr>
        </a:p>
      </dgm:t>
    </dgm:pt>
    <dgm:pt modelId="{1531B84C-479E-458E-8365-3FDA4BD280F3}" type="parTrans" cxnId="{D26D30F7-88F6-4C93-88C3-560F78666103}">
      <dgm:prSet/>
      <dgm:spPr/>
      <dgm:t>
        <a:bodyPr/>
        <a:lstStyle/>
        <a:p>
          <a:endParaRPr lang="ru-RU" sz="1400"/>
        </a:p>
      </dgm:t>
    </dgm:pt>
    <dgm:pt modelId="{D6BE1329-6E3B-4B82-89A4-7E1D8454E9FB}" type="sibTrans" cxnId="{D26D30F7-88F6-4C93-88C3-560F78666103}">
      <dgm:prSet/>
      <dgm:spPr/>
      <dgm:t>
        <a:bodyPr/>
        <a:lstStyle/>
        <a:p>
          <a:endParaRPr lang="ru-RU" sz="1400"/>
        </a:p>
      </dgm:t>
    </dgm:pt>
    <dgm:pt modelId="{7ACEF254-1E97-4E52-9F39-A72D9AC27F50}">
      <dgm:prSet phldrT="[Текст]" custT="1"/>
      <dgm:spPr>
        <a:ln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rPr>
            <a:t>Модель защиты: 1) устранение актуальных угроз, 2) выполнение требований стандартов</a:t>
          </a:r>
          <a:endParaRPr lang="ru-RU" sz="1200" dirty="0">
            <a:latin typeface="Calibri" panose="020F0502020204030204" pitchFamily="34" charset="0"/>
            <a:ea typeface="Verdana" pitchFamily="34" charset="0"/>
            <a:cs typeface="Calibri" panose="020F0502020204030204" pitchFamily="34" charset="0"/>
          </a:endParaRPr>
        </a:p>
      </dgm:t>
    </dgm:pt>
    <dgm:pt modelId="{8BC2698C-E443-443E-9157-788C48D76B8C}" type="sibTrans" cxnId="{AFF49292-4617-4332-AFA2-71CDE4D55750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048FC28-6AC3-4776-8B58-175F5F032005}" type="parTrans" cxnId="{AFF49292-4617-4332-AFA2-71CDE4D55750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0F9850E-B531-4A14-81A3-2C67D4A2331A}" type="pres">
      <dgm:prSet presAssocID="{3D389D96-3B74-4887-B763-5006821346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03F0DB-35B1-4A90-94DC-F50544AF003C}" type="pres">
      <dgm:prSet presAssocID="{AD97FD26-E2CD-4BBD-BADA-6FA860CA20CA}" presName="composite" presStyleCnt="0"/>
      <dgm:spPr/>
    </dgm:pt>
    <dgm:pt modelId="{1EC984A7-B0FB-4674-9042-25EA98A15C3F}" type="pres">
      <dgm:prSet presAssocID="{AD97FD26-E2CD-4BBD-BADA-6FA860CA20C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101C3-8DA4-40D6-82F6-23C148A3344B}" type="pres">
      <dgm:prSet presAssocID="{AD97FD26-E2CD-4BBD-BADA-6FA860CA20CA}" presName="descendantText" presStyleLbl="alignAcc1" presStyleIdx="0" presStyleCnt="4" custScaleY="137072" custLinFactNeighborX="53" custLinFactNeighborY="-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201E8-379C-4B39-B095-617F4DAE8371}" type="pres">
      <dgm:prSet presAssocID="{CF19ECA1-41B8-44CB-BFFE-6C2F76143F8D}" presName="sp" presStyleCnt="0"/>
      <dgm:spPr/>
    </dgm:pt>
    <dgm:pt modelId="{3C32E2BB-832D-4070-A802-229948AABF54}" type="pres">
      <dgm:prSet presAssocID="{D53F66B6-F626-4C62-BFCD-FF33F767C136}" presName="composite" presStyleCnt="0"/>
      <dgm:spPr/>
    </dgm:pt>
    <dgm:pt modelId="{8C1814DA-83B2-4835-BE2E-51A4FC6B067C}" type="pres">
      <dgm:prSet presAssocID="{D53F66B6-F626-4C62-BFCD-FF33F767C13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81300-2907-43AC-BBF3-D983B9A03ADA}" type="pres">
      <dgm:prSet presAssocID="{D53F66B6-F626-4C62-BFCD-FF33F767C136}" presName="descendantText" presStyleLbl="alignAcc1" presStyleIdx="1" presStyleCnt="4" custScaleY="116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02B99-10B0-4FB1-A5A7-37D64295D50B}" type="pres">
      <dgm:prSet presAssocID="{4942358D-24F9-47D4-9FF5-E5605CC5A30E}" presName="sp" presStyleCnt="0"/>
      <dgm:spPr/>
    </dgm:pt>
    <dgm:pt modelId="{F5D46940-8937-4544-8526-15673D265C8E}" type="pres">
      <dgm:prSet presAssocID="{AF70BA9E-71B3-41D8-947D-2AC7699B4604}" presName="composite" presStyleCnt="0"/>
      <dgm:spPr/>
    </dgm:pt>
    <dgm:pt modelId="{1E7CD096-BDCE-4E75-9912-51DFC8B86DC8}" type="pres">
      <dgm:prSet presAssocID="{AF70BA9E-71B3-41D8-947D-2AC7699B460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2B76A-0364-4623-9AF3-AAE10FDEB45A}" type="pres">
      <dgm:prSet presAssocID="{AF70BA9E-71B3-41D8-947D-2AC7699B4604}" presName="descendantText" presStyleLbl="alignAcc1" presStyleIdx="2" presStyleCnt="4" custScaleY="120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24017-D031-4E8C-B1C4-2968F00ECACA}" type="pres">
      <dgm:prSet presAssocID="{F3C2DEE9-7709-4291-939A-435ABC9AE920}" presName="sp" presStyleCnt="0"/>
      <dgm:spPr/>
    </dgm:pt>
    <dgm:pt modelId="{F1821E16-96B9-4C56-B422-D7C36084BD76}" type="pres">
      <dgm:prSet presAssocID="{E62D83DF-8EA4-4C57-BF35-DB2E37125DB5}" presName="composite" presStyleCnt="0"/>
      <dgm:spPr/>
    </dgm:pt>
    <dgm:pt modelId="{83890203-02F5-4AAF-B724-AFD491D760B3}" type="pres">
      <dgm:prSet presAssocID="{E62D83DF-8EA4-4C57-BF35-DB2E37125DB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CE01D-A6E6-48B2-9A37-455DB2C14A88}" type="pres">
      <dgm:prSet presAssocID="{E62D83DF-8EA4-4C57-BF35-DB2E37125DB5}" presName="descendantText" presStyleLbl="alignAcc1" presStyleIdx="3" presStyleCnt="4" custScaleY="97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9DF66C-394B-4D47-AB5B-ACB78F6EF8BE}" type="presOf" srcId="{E62D83DF-8EA4-4C57-BF35-DB2E37125DB5}" destId="{83890203-02F5-4AAF-B724-AFD491D760B3}" srcOrd="0" destOrd="0" presId="urn:microsoft.com/office/officeart/2005/8/layout/chevron2"/>
    <dgm:cxn modelId="{9660438F-9810-430F-AAF8-AFD577B327D0}" srcId="{AF70BA9E-71B3-41D8-947D-2AC7699B4604}" destId="{761EBE56-F905-455C-B4FE-BC9E63EABB65}" srcOrd="0" destOrd="0" parTransId="{E1DD61E2-E96E-4ED8-AC4B-5B33567AD113}" sibTransId="{28E6D751-50AD-41EA-ABA3-B19458BA4A21}"/>
    <dgm:cxn modelId="{38229B9F-E2CA-47CF-931E-C72464522378}" type="presOf" srcId="{EB07AF26-12FB-4D17-9885-1BE0CEB49560}" destId="{FCF81300-2907-43AC-BBF3-D983B9A03ADA}" srcOrd="0" destOrd="1" presId="urn:microsoft.com/office/officeart/2005/8/layout/chevron2"/>
    <dgm:cxn modelId="{ACA929BF-A802-442F-9EFA-01D12F6A2B2A}" type="presOf" srcId="{AF70BA9E-71B3-41D8-947D-2AC7699B4604}" destId="{1E7CD096-BDCE-4E75-9912-51DFC8B86DC8}" srcOrd="0" destOrd="0" presId="urn:microsoft.com/office/officeart/2005/8/layout/chevron2"/>
    <dgm:cxn modelId="{0B3B0707-306A-49F7-A13C-0B4A64DFA068}" type="presOf" srcId="{1FCB8877-408E-45E9-9159-4937D981B33A}" destId="{1C5101C3-8DA4-40D6-82F6-23C148A3344B}" srcOrd="0" destOrd="1" presId="urn:microsoft.com/office/officeart/2005/8/layout/chevron2"/>
    <dgm:cxn modelId="{36667CC8-E63A-41FB-84AC-1480E7B4A5C3}" type="presOf" srcId="{981E1902-2601-4FF7-8929-B20C866F73F9}" destId="{D03CE01D-A6E6-48B2-9A37-455DB2C14A88}" srcOrd="0" destOrd="0" presId="urn:microsoft.com/office/officeart/2005/8/layout/chevron2"/>
    <dgm:cxn modelId="{1C36108C-0F4F-44F7-9BCF-1AFE491A429D}" srcId="{D53F66B6-F626-4C62-BFCD-FF33F767C136}" destId="{EB07AF26-12FB-4D17-9885-1BE0CEB49560}" srcOrd="1" destOrd="0" parTransId="{C090A77E-7259-4909-B47D-301C6DDCE9FA}" sibTransId="{44C549BD-3145-48A4-BFD3-1B48785633EB}"/>
    <dgm:cxn modelId="{45460858-9C82-42FD-B807-E93814378AC3}" srcId="{3D389D96-3B74-4887-B763-500682134616}" destId="{E62D83DF-8EA4-4C57-BF35-DB2E37125DB5}" srcOrd="3" destOrd="0" parTransId="{FA6732A6-FFF0-444F-8575-977E15245C20}" sibTransId="{6AC5C342-12CA-479D-A05D-E9DB99253B13}"/>
    <dgm:cxn modelId="{89C79BC5-0826-4C46-9350-1AF72A85E4A8}" srcId="{3D389D96-3B74-4887-B763-500682134616}" destId="{D53F66B6-F626-4C62-BFCD-FF33F767C136}" srcOrd="1" destOrd="0" parTransId="{F37BF92B-4FC4-4FC4-8D13-985F13E7F5DE}" sibTransId="{4942358D-24F9-47D4-9FF5-E5605CC5A30E}"/>
    <dgm:cxn modelId="{68154077-8FEA-445A-9BAA-B9D3BFEC4577}" type="presOf" srcId="{AD97FD26-E2CD-4BBD-BADA-6FA860CA20CA}" destId="{1EC984A7-B0FB-4674-9042-25EA98A15C3F}" srcOrd="0" destOrd="0" presId="urn:microsoft.com/office/officeart/2005/8/layout/chevron2"/>
    <dgm:cxn modelId="{C0C56D26-9718-487C-8F8F-FEEFBAC2DCBD}" type="presOf" srcId="{3D389D96-3B74-4887-B763-500682134616}" destId="{F0F9850E-B531-4A14-81A3-2C67D4A2331A}" srcOrd="0" destOrd="0" presId="urn:microsoft.com/office/officeart/2005/8/layout/chevron2"/>
    <dgm:cxn modelId="{DFA21DE1-B272-400C-9949-18797BD6A46B}" type="presOf" srcId="{7ACEF254-1E97-4E52-9F39-A72D9AC27F50}" destId="{FCF81300-2907-43AC-BBF3-D983B9A03ADA}" srcOrd="0" destOrd="0" presId="urn:microsoft.com/office/officeart/2005/8/layout/chevron2"/>
    <dgm:cxn modelId="{7BB69FFB-DCF6-4996-ACCF-BA89ADC121BD}" srcId="{3D389D96-3B74-4887-B763-500682134616}" destId="{AF70BA9E-71B3-41D8-947D-2AC7699B4604}" srcOrd="2" destOrd="0" parTransId="{F434C6DF-4A91-4751-A4C5-91DFA588BAD1}" sibTransId="{F3C2DEE9-7709-4291-939A-435ABC9AE920}"/>
    <dgm:cxn modelId="{57134028-0769-45CF-B2F6-AB1680D91DCE}" srcId="{3D389D96-3B74-4887-B763-500682134616}" destId="{AD97FD26-E2CD-4BBD-BADA-6FA860CA20CA}" srcOrd="0" destOrd="0" parTransId="{39B4D1FA-F551-4501-AA45-BF25E8744273}" sibTransId="{CF19ECA1-41B8-44CB-BFFE-6C2F76143F8D}"/>
    <dgm:cxn modelId="{D26D30F7-88F6-4C93-88C3-560F78666103}" srcId="{E62D83DF-8EA4-4C57-BF35-DB2E37125DB5}" destId="{981E1902-2601-4FF7-8929-B20C866F73F9}" srcOrd="0" destOrd="0" parTransId="{1531B84C-479E-458E-8365-3FDA4BD280F3}" sibTransId="{D6BE1329-6E3B-4B82-89A4-7E1D8454E9FB}"/>
    <dgm:cxn modelId="{5BCD89A7-100D-4021-B9CB-957831CCCDCE}" srcId="{AD97FD26-E2CD-4BBD-BADA-6FA860CA20CA}" destId="{1FCB8877-408E-45E9-9159-4937D981B33A}" srcOrd="1" destOrd="0" parTransId="{CDBB0F97-78F5-4159-B03C-AC2F5217ABD5}" sibTransId="{B1870DD8-A742-4AEF-8701-C3263C95DAB5}"/>
    <dgm:cxn modelId="{AFF49292-4617-4332-AFA2-71CDE4D55750}" srcId="{D53F66B6-F626-4C62-BFCD-FF33F767C136}" destId="{7ACEF254-1E97-4E52-9F39-A72D9AC27F50}" srcOrd="0" destOrd="0" parTransId="{E048FC28-6AC3-4776-8B58-175F5F032005}" sibTransId="{8BC2698C-E443-443E-9157-788C48D76B8C}"/>
    <dgm:cxn modelId="{53E2E148-5F0E-4F06-B7E1-C71BD696E688}" type="presOf" srcId="{D53F66B6-F626-4C62-BFCD-FF33F767C136}" destId="{8C1814DA-83B2-4835-BE2E-51A4FC6B067C}" srcOrd="0" destOrd="0" presId="urn:microsoft.com/office/officeart/2005/8/layout/chevron2"/>
    <dgm:cxn modelId="{8B9F45DB-74BA-4AD3-AF41-49FD1E8B0551}" type="presOf" srcId="{761EBE56-F905-455C-B4FE-BC9E63EABB65}" destId="{9532B76A-0364-4623-9AF3-AAE10FDEB45A}" srcOrd="0" destOrd="0" presId="urn:microsoft.com/office/officeart/2005/8/layout/chevron2"/>
    <dgm:cxn modelId="{62E0B74E-AB6D-4E66-8997-2FC52290CF88}" type="presOf" srcId="{457EA064-6F7E-4130-A85A-EA97E9EC015F}" destId="{1C5101C3-8DA4-40D6-82F6-23C148A3344B}" srcOrd="0" destOrd="0" presId="urn:microsoft.com/office/officeart/2005/8/layout/chevron2"/>
    <dgm:cxn modelId="{28721A56-C87A-4B97-B937-C306B9E3CF70}" srcId="{AD97FD26-E2CD-4BBD-BADA-6FA860CA20CA}" destId="{457EA064-6F7E-4130-A85A-EA97E9EC015F}" srcOrd="0" destOrd="0" parTransId="{9C849D90-C3E3-471A-9264-0AA0CC22D053}" sibTransId="{BF6ACD24-6091-4144-AB02-CEC8D52C4F21}"/>
    <dgm:cxn modelId="{27B2374E-27A7-4F4C-9FDC-570FE30A0D38}" type="presParOf" srcId="{F0F9850E-B531-4A14-81A3-2C67D4A2331A}" destId="{C703F0DB-35B1-4A90-94DC-F50544AF003C}" srcOrd="0" destOrd="0" presId="urn:microsoft.com/office/officeart/2005/8/layout/chevron2"/>
    <dgm:cxn modelId="{A5F1C28F-BC51-4915-A33C-3ACA6A3A1602}" type="presParOf" srcId="{C703F0DB-35B1-4A90-94DC-F50544AF003C}" destId="{1EC984A7-B0FB-4674-9042-25EA98A15C3F}" srcOrd="0" destOrd="0" presId="urn:microsoft.com/office/officeart/2005/8/layout/chevron2"/>
    <dgm:cxn modelId="{FA15298A-7D68-4F79-9393-C383517C1430}" type="presParOf" srcId="{C703F0DB-35B1-4A90-94DC-F50544AF003C}" destId="{1C5101C3-8DA4-40D6-82F6-23C148A3344B}" srcOrd="1" destOrd="0" presId="urn:microsoft.com/office/officeart/2005/8/layout/chevron2"/>
    <dgm:cxn modelId="{44F2D4B6-0CDE-45A6-A21A-57AFE8C83DE3}" type="presParOf" srcId="{F0F9850E-B531-4A14-81A3-2C67D4A2331A}" destId="{91D201E8-379C-4B39-B095-617F4DAE8371}" srcOrd="1" destOrd="0" presId="urn:microsoft.com/office/officeart/2005/8/layout/chevron2"/>
    <dgm:cxn modelId="{D5EF17CC-8C71-4218-BFE0-3BCA34ED85AB}" type="presParOf" srcId="{F0F9850E-B531-4A14-81A3-2C67D4A2331A}" destId="{3C32E2BB-832D-4070-A802-229948AABF54}" srcOrd="2" destOrd="0" presId="urn:microsoft.com/office/officeart/2005/8/layout/chevron2"/>
    <dgm:cxn modelId="{55608CD0-FBF7-4320-917F-703EE7A82697}" type="presParOf" srcId="{3C32E2BB-832D-4070-A802-229948AABF54}" destId="{8C1814DA-83B2-4835-BE2E-51A4FC6B067C}" srcOrd="0" destOrd="0" presId="urn:microsoft.com/office/officeart/2005/8/layout/chevron2"/>
    <dgm:cxn modelId="{C0C5E499-CC7D-4E95-9B8E-86F7BC976E7B}" type="presParOf" srcId="{3C32E2BB-832D-4070-A802-229948AABF54}" destId="{FCF81300-2907-43AC-BBF3-D983B9A03ADA}" srcOrd="1" destOrd="0" presId="urn:microsoft.com/office/officeart/2005/8/layout/chevron2"/>
    <dgm:cxn modelId="{3E7C18B0-D815-4047-8572-BC737E046173}" type="presParOf" srcId="{F0F9850E-B531-4A14-81A3-2C67D4A2331A}" destId="{6E602B99-10B0-4FB1-A5A7-37D64295D50B}" srcOrd="3" destOrd="0" presId="urn:microsoft.com/office/officeart/2005/8/layout/chevron2"/>
    <dgm:cxn modelId="{0AE9A031-E30F-412C-88A3-1CF851D7725A}" type="presParOf" srcId="{F0F9850E-B531-4A14-81A3-2C67D4A2331A}" destId="{F5D46940-8937-4544-8526-15673D265C8E}" srcOrd="4" destOrd="0" presId="urn:microsoft.com/office/officeart/2005/8/layout/chevron2"/>
    <dgm:cxn modelId="{AFEE291E-2BFF-4717-88F6-4BC7529B1260}" type="presParOf" srcId="{F5D46940-8937-4544-8526-15673D265C8E}" destId="{1E7CD096-BDCE-4E75-9912-51DFC8B86DC8}" srcOrd="0" destOrd="0" presId="urn:microsoft.com/office/officeart/2005/8/layout/chevron2"/>
    <dgm:cxn modelId="{758318E3-8DFB-4F0D-85C8-BF248CF9E84C}" type="presParOf" srcId="{F5D46940-8937-4544-8526-15673D265C8E}" destId="{9532B76A-0364-4623-9AF3-AAE10FDEB45A}" srcOrd="1" destOrd="0" presId="urn:microsoft.com/office/officeart/2005/8/layout/chevron2"/>
    <dgm:cxn modelId="{21266898-0BEB-4517-BEF5-95E5C6A86747}" type="presParOf" srcId="{F0F9850E-B531-4A14-81A3-2C67D4A2331A}" destId="{A5D24017-D031-4E8C-B1C4-2968F00ECACA}" srcOrd="5" destOrd="0" presId="urn:microsoft.com/office/officeart/2005/8/layout/chevron2"/>
    <dgm:cxn modelId="{341F8781-2528-4A7D-BA62-E825BB7C10AF}" type="presParOf" srcId="{F0F9850E-B531-4A14-81A3-2C67D4A2331A}" destId="{F1821E16-96B9-4C56-B422-D7C36084BD76}" srcOrd="6" destOrd="0" presId="urn:microsoft.com/office/officeart/2005/8/layout/chevron2"/>
    <dgm:cxn modelId="{7A538DB2-8644-4060-9FC8-3EC5EA75F38B}" type="presParOf" srcId="{F1821E16-96B9-4C56-B422-D7C36084BD76}" destId="{83890203-02F5-4AAF-B724-AFD491D760B3}" srcOrd="0" destOrd="0" presId="urn:microsoft.com/office/officeart/2005/8/layout/chevron2"/>
    <dgm:cxn modelId="{E6779D60-1F0B-4299-9C59-10828E86FC20}" type="presParOf" srcId="{F1821E16-96B9-4C56-B422-D7C36084BD76}" destId="{D03CE01D-A6E6-48B2-9A37-455DB2C14A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00314-8434-4765-A517-E1C4DFFF1E8D}">
      <dsp:nvSpPr>
        <dsp:cNvPr id="0" name=""/>
        <dsp:cNvSpPr/>
      </dsp:nvSpPr>
      <dsp:spPr>
        <a:xfrm>
          <a:off x="0" y="45288"/>
          <a:ext cx="3195929" cy="319632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Arial"/>
            </a:rPr>
            <a:t>Потребности </a:t>
          </a:r>
          <a:r>
            <a:rPr lang="ru-RU" sz="1800" kern="1200" dirty="0" smtClean="0">
              <a:latin typeface="Arial"/>
            </a:rPr>
            <a:t>интеграции АСУТП в единую корпоративную систему:</a:t>
          </a:r>
          <a:endParaRPr lang="ru-RU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/>
            </a:rPr>
            <a:t>сбор исторических данных и мониторинг состояния АСУТП,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/>
            </a:rPr>
            <a:t>создание центров управления производством уровня завода</a:t>
          </a:r>
        </a:p>
      </dsp:txBody>
      <dsp:txXfrm>
        <a:off x="468033" y="513378"/>
        <a:ext cx="2259863" cy="2260140"/>
      </dsp:txXfrm>
    </dsp:sp>
    <dsp:sp modelId="{D07B60EE-598B-4B9F-A519-AC6AB77D274B}">
      <dsp:nvSpPr>
        <dsp:cNvPr id="0" name=""/>
        <dsp:cNvSpPr/>
      </dsp:nvSpPr>
      <dsp:spPr>
        <a:xfrm>
          <a:off x="1644294" y="2177057"/>
          <a:ext cx="3195929" cy="3196320"/>
        </a:xfrm>
        <a:prstGeom prst="ellipse">
          <a:avLst/>
        </a:prstGeom>
        <a:solidFill>
          <a:schemeClr val="accent3">
            <a:alpha val="50000"/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/>
              <a:ea typeface="+mj-ea"/>
              <a:cs typeface="Arial" panose="020B0604020202020204" pitchFamily="34" charset="0"/>
            </a:rPr>
            <a:t>Обслуживание передаётся на </a:t>
          </a:r>
          <a:r>
            <a:rPr lang="ru-RU" sz="1800" kern="1200" dirty="0" err="1" smtClean="0">
              <a:latin typeface="Arial"/>
              <a:ea typeface="+mj-ea"/>
              <a:cs typeface="Arial" panose="020B0604020202020204" pitchFamily="34" charset="0"/>
            </a:rPr>
            <a:t>инсорс</a:t>
          </a:r>
          <a:r>
            <a:rPr lang="en-US" sz="1800" kern="1200" dirty="0" smtClean="0">
              <a:latin typeface="Arial"/>
              <a:ea typeface="+mj-ea"/>
              <a:cs typeface="Arial" panose="020B0604020202020204" pitchFamily="34" charset="0"/>
            </a:rPr>
            <a:t>/</a:t>
          </a:r>
          <a:r>
            <a:rPr lang="ru-RU" sz="1800" kern="1200" dirty="0" err="1" smtClean="0">
              <a:latin typeface="Arial"/>
              <a:ea typeface="+mj-ea"/>
              <a:cs typeface="Arial" panose="020B0604020202020204" pitchFamily="34" charset="0"/>
            </a:rPr>
            <a:t>аутсорс</a:t>
          </a:r>
          <a:r>
            <a:rPr lang="ru-RU" sz="1800" kern="1200" dirty="0" smtClean="0">
              <a:latin typeface="Arial"/>
              <a:ea typeface="+mj-ea"/>
              <a:cs typeface="Arial" panose="020B0604020202020204" pitchFamily="34" charset="0"/>
            </a:rPr>
            <a:t>, в том числе удалённо через </a:t>
          </a:r>
          <a:r>
            <a:rPr lang="en-US" sz="1800" kern="1200" dirty="0" smtClean="0">
              <a:latin typeface="Arial"/>
              <a:ea typeface="+mj-ea"/>
              <a:cs typeface="Arial" panose="020B0604020202020204" pitchFamily="34" charset="0"/>
            </a:rPr>
            <a:t>Internet</a:t>
          </a:r>
          <a:endParaRPr lang="ru-RU" sz="1800" kern="1200" dirty="0" smtClean="0">
            <a:latin typeface="Arial"/>
          </a:endParaRPr>
        </a:p>
      </dsp:txBody>
      <dsp:txXfrm>
        <a:off x="2112327" y="2645147"/>
        <a:ext cx="2259863" cy="2260140"/>
      </dsp:txXfrm>
    </dsp:sp>
    <dsp:sp modelId="{6BAF7E68-7EE0-4330-99F0-6FAC7E8D2922}">
      <dsp:nvSpPr>
        <dsp:cNvPr id="0" name=""/>
        <dsp:cNvSpPr/>
      </dsp:nvSpPr>
      <dsp:spPr>
        <a:xfrm>
          <a:off x="3287775" y="45288"/>
          <a:ext cx="3195929" cy="3196320"/>
        </a:xfrm>
        <a:prstGeom prst="ellipse">
          <a:avLst/>
        </a:prstGeom>
        <a:solidFill>
          <a:schemeClr val="accent3">
            <a:alpha val="50000"/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latin typeface="Arial" charset="0"/>
              <a:cs typeface="Arial" charset="0"/>
            </a:rPr>
            <a:t>Переход на использование стандартных протоколов на базе </a:t>
          </a:r>
          <a:r>
            <a:rPr lang="en-US" altLang="ru-RU" sz="2000" kern="1200" dirty="0" smtClean="0">
              <a:latin typeface="Arial" charset="0"/>
              <a:cs typeface="Arial" charset="0"/>
            </a:rPr>
            <a:t>Ethernet</a:t>
          </a:r>
          <a:r>
            <a:rPr lang="ru-RU" altLang="ru-RU" sz="2000" kern="1200" dirty="0" smtClean="0">
              <a:latin typeface="Arial" charset="0"/>
              <a:cs typeface="Arial" charset="0"/>
            </a:rPr>
            <a:t> на «низком» уровне</a:t>
          </a:r>
          <a:endParaRPr lang="ru-RU" sz="2000" kern="1200" dirty="0" smtClean="0">
            <a:latin typeface="Arial"/>
            <a:ea typeface="+mj-ea"/>
            <a:cs typeface="Arial" panose="020B0604020202020204" pitchFamily="34" charset="0"/>
          </a:endParaRPr>
        </a:p>
      </dsp:txBody>
      <dsp:txXfrm>
        <a:off x="3755808" y="513378"/>
        <a:ext cx="2259863" cy="2260140"/>
      </dsp:txXfrm>
    </dsp:sp>
    <dsp:sp modelId="{0062CFA0-462A-4A3C-A5B5-AE1FE775B5B5}">
      <dsp:nvSpPr>
        <dsp:cNvPr id="0" name=""/>
        <dsp:cNvSpPr/>
      </dsp:nvSpPr>
      <dsp:spPr>
        <a:xfrm>
          <a:off x="4932070" y="2177057"/>
          <a:ext cx="3195929" cy="3196320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/>
            </a:rPr>
            <a:t>Развитие полевого уровня АСУТП:</a:t>
          </a:r>
          <a:endParaRPr lang="ru-RU" altLang="ru-RU" sz="2000" kern="1200" dirty="0" smtClean="0">
            <a:latin typeface="Arial" charset="0"/>
            <a:cs typeface="Arial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/>
            </a:rPr>
            <a:t>повышение «интеллекта» полевых устройств,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/>
            </a:rPr>
            <a:t>использование радиоканала на полевом уровне</a:t>
          </a:r>
          <a:endParaRPr lang="ru-RU" altLang="ru-RU" sz="1600" kern="1200" dirty="0" smtClean="0">
            <a:latin typeface="Arial" charset="0"/>
            <a:cs typeface="Arial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altLang="ru-RU" sz="1600" kern="1200" dirty="0" smtClean="0">
            <a:latin typeface="Arial" charset="0"/>
            <a:cs typeface="Arial" charset="0"/>
          </a:endParaRPr>
        </a:p>
      </dsp:txBody>
      <dsp:txXfrm>
        <a:off x="5400103" y="2645147"/>
        <a:ext cx="2259863" cy="22601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4C7BD-A617-4FEA-BBE4-750AA94C1AC8}">
      <dsp:nvSpPr>
        <dsp:cNvPr id="0" name=""/>
        <dsp:cNvSpPr/>
      </dsp:nvSpPr>
      <dsp:spPr>
        <a:xfrm>
          <a:off x="3032755" y="4058786"/>
          <a:ext cx="95689" cy="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78A6D-04F3-4A4F-8AAD-6301C481CF0A}">
      <dsp:nvSpPr>
        <dsp:cNvPr id="0" name=""/>
        <dsp:cNvSpPr/>
      </dsp:nvSpPr>
      <dsp:spPr>
        <a:xfrm>
          <a:off x="2819602" y="4155980"/>
          <a:ext cx="95689" cy="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029BB-9AED-4D16-8179-D689608667A1}">
      <dsp:nvSpPr>
        <dsp:cNvPr id="0" name=""/>
        <dsp:cNvSpPr/>
      </dsp:nvSpPr>
      <dsp:spPr>
        <a:xfrm>
          <a:off x="2600145" y="4235995"/>
          <a:ext cx="95689" cy="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7BA2F-C36F-4EB8-A3B2-0654BFE26A27}">
      <dsp:nvSpPr>
        <dsp:cNvPr id="0" name=""/>
        <dsp:cNvSpPr/>
      </dsp:nvSpPr>
      <dsp:spPr>
        <a:xfrm>
          <a:off x="2374386" y="4298380"/>
          <a:ext cx="95689" cy="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B1D09-3C30-48F5-8CF1-1F7987F2B85A}">
      <dsp:nvSpPr>
        <dsp:cNvPr id="0" name=""/>
        <dsp:cNvSpPr/>
      </dsp:nvSpPr>
      <dsp:spPr>
        <a:xfrm>
          <a:off x="4029190" y="3246876"/>
          <a:ext cx="95689" cy="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BE646-1ADC-4E0D-9D95-75493D5FEE0F}">
      <dsp:nvSpPr>
        <dsp:cNvPr id="0" name=""/>
        <dsp:cNvSpPr/>
      </dsp:nvSpPr>
      <dsp:spPr>
        <a:xfrm>
          <a:off x="4597599" y="2055683"/>
          <a:ext cx="95689" cy="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5C4C3-6B48-41EA-8B0E-90AECCE93E38}">
      <dsp:nvSpPr>
        <dsp:cNvPr id="0" name=""/>
        <dsp:cNvSpPr/>
      </dsp:nvSpPr>
      <dsp:spPr>
        <a:xfrm>
          <a:off x="4444037" y="569292"/>
          <a:ext cx="95689" cy="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A3A32-64D2-43B9-9785-087F07E5CFAC}">
      <dsp:nvSpPr>
        <dsp:cNvPr id="0" name=""/>
        <dsp:cNvSpPr/>
      </dsp:nvSpPr>
      <dsp:spPr>
        <a:xfrm>
          <a:off x="4580410" y="472550"/>
          <a:ext cx="95689" cy="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703CF-26EE-46B8-9A8B-5628C209FB68}">
      <dsp:nvSpPr>
        <dsp:cNvPr id="0" name=""/>
        <dsp:cNvSpPr/>
      </dsp:nvSpPr>
      <dsp:spPr>
        <a:xfrm>
          <a:off x="4716782" y="375808"/>
          <a:ext cx="95689" cy="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BDF76-3EDB-4678-A5A2-2FDE98C747A1}">
      <dsp:nvSpPr>
        <dsp:cNvPr id="0" name=""/>
        <dsp:cNvSpPr/>
      </dsp:nvSpPr>
      <dsp:spPr>
        <a:xfrm>
          <a:off x="4853154" y="472550"/>
          <a:ext cx="95689" cy="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925E0-4FD1-4C48-9F85-3A32CD84DE98}">
      <dsp:nvSpPr>
        <dsp:cNvPr id="0" name=""/>
        <dsp:cNvSpPr/>
      </dsp:nvSpPr>
      <dsp:spPr>
        <a:xfrm>
          <a:off x="4990100" y="569292"/>
          <a:ext cx="95689" cy="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12777-2568-4620-9017-7604D3EC37B7}">
      <dsp:nvSpPr>
        <dsp:cNvPr id="0" name=""/>
        <dsp:cNvSpPr/>
      </dsp:nvSpPr>
      <dsp:spPr>
        <a:xfrm>
          <a:off x="4716782" y="580141"/>
          <a:ext cx="95689" cy="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38947-8549-46B5-9F46-096AFC0CB195}">
      <dsp:nvSpPr>
        <dsp:cNvPr id="0" name=""/>
        <dsp:cNvSpPr/>
      </dsp:nvSpPr>
      <dsp:spPr>
        <a:xfrm>
          <a:off x="4716782" y="784475"/>
          <a:ext cx="95689" cy="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C7017-974C-43B1-9A9F-144B85590469}">
      <dsp:nvSpPr>
        <dsp:cNvPr id="0" name=""/>
        <dsp:cNvSpPr/>
      </dsp:nvSpPr>
      <dsp:spPr>
        <a:xfrm>
          <a:off x="1828610" y="4490434"/>
          <a:ext cx="2059910" cy="552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014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Наименее критичные объекты</a:t>
          </a:r>
          <a:endParaRPr lang="ru-RU" sz="1300" kern="1200" dirty="0"/>
        </a:p>
      </dsp:txBody>
      <dsp:txXfrm>
        <a:off x="1855577" y="4517401"/>
        <a:ext cx="2005976" cy="498490"/>
      </dsp:txXfrm>
    </dsp:sp>
    <dsp:sp modelId="{0377B010-E1E8-47A0-AB4A-CD88CA8493AD}">
      <dsp:nvSpPr>
        <dsp:cNvPr id="0" name=""/>
        <dsp:cNvSpPr/>
      </dsp:nvSpPr>
      <dsp:spPr>
        <a:xfrm>
          <a:off x="1257623" y="3948634"/>
          <a:ext cx="955179" cy="9552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F67F9-1AC0-48FD-B81C-6F7DA3F8A555}">
      <dsp:nvSpPr>
        <dsp:cNvPr id="0" name=""/>
        <dsp:cNvSpPr/>
      </dsp:nvSpPr>
      <dsp:spPr>
        <a:xfrm>
          <a:off x="3677659" y="3823638"/>
          <a:ext cx="2059910" cy="552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014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Средний уровень критичности объекта</a:t>
          </a:r>
          <a:endParaRPr lang="ru-RU" sz="1300" kern="1200" dirty="0"/>
        </a:p>
      </dsp:txBody>
      <dsp:txXfrm>
        <a:off x="3704626" y="3850605"/>
        <a:ext cx="2005976" cy="498490"/>
      </dsp:txXfrm>
    </dsp:sp>
    <dsp:sp modelId="{B5C8C9D3-083D-4931-A997-1A5494727D86}">
      <dsp:nvSpPr>
        <dsp:cNvPr id="0" name=""/>
        <dsp:cNvSpPr/>
      </dsp:nvSpPr>
      <dsp:spPr>
        <a:xfrm>
          <a:off x="3106671" y="3281837"/>
          <a:ext cx="955179" cy="9552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9892D-6AB9-4D4D-89D2-8701DAD80E36}">
      <dsp:nvSpPr>
        <dsp:cNvPr id="0" name=""/>
        <dsp:cNvSpPr/>
      </dsp:nvSpPr>
      <dsp:spPr>
        <a:xfrm>
          <a:off x="4464951" y="2772133"/>
          <a:ext cx="2059910" cy="552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014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Высокий  уровень критичности объекта</a:t>
          </a:r>
          <a:endParaRPr lang="ru-RU" sz="1300" kern="1200" dirty="0"/>
        </a:p>
      </dsp:txBody>
      <dsp:txXfrm>
        <a:off x="4491918" y="2799100"/>
        <a:ext cx="2005976" cy="498490"/>
      </dsp:txXfrm>
    </dsp:sp>
    <dsp:sp modelId="{A480145F-5A27-451C-A6A8-BF5EC5E66567}">
      <dsp:nvSpPr>
        <dsp:cNvPr id="0" name=""/>
        <dsp:cNvSpPr/>
      </dsp:nvSpPr>
      <dsp:spPr>
        <a:xfrm>
          <a:off x="3893964" y="2230333"/>
          <a:ext cx="955179" cy="9552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59CC2-086E-4E19-957D-CA5330FC0000}">
      <dsp:nvSpPr>
        <dsp:cNvPr id="0" name=""/>
        <dsp:cNvSpPr/>
      </dsp:nvSpPr>
      <dsp:spPr>
        <a:xfrm>
          <a:off x="4810466" y="1519459"/>
          <a:ext cx="2059910" cy="552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014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Наивысший уровень критичности объекта</a:t>
          </a:r>
          <a:endParaRPr lang="ru-RU" sz="1300" kern="1200" dirty="0"/>
        </a:p>
      </dsp:txBody>
      <dsp:txXfrm>
        <a:off x="4837433" y="1546426"/>
        <a:ext cx="2005976" cy="498490"/>
      </dsp:txXfrm>
    </dsp:sp>
    <dsp:sp modelId="{A1A58E8E-D11E-41BC-9BB0-C71D9E2CA22B}">
      <dsp:nvSpPr>
        <dsp:cNvPr id="0" name=""/>
        <dsp:cNvSpPr/>
      </dsp:nvSpPr>
      <dsp:spPr>
        <a:xfrm>
          <a:off x="4239479" y="977659"/>
          <a:ext cx="955179" cy="95521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368A4-3EC2-4301-8F75-4E8BB6D05E81}">
      <dsp:nvSpPr>
        <dsp:cNvPr id="0" name=""/>
        <dsp:cNvSpPr/>
      </dsp:nvSpPr>
      <dsp:spPr>
        <a:xfrm>
          <a:off x="0" y="208500"/>
          <a:ext cx="5410200" cy="4480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169BB-C329-4DD7-9C28-DB1F0B0FDBE6}">
      <dsp:nvSpPr>
        <dsp:cNvPr id="0" name=""/>
        <dsp:cNvSpPr/>
      </dsp:nvSpPr>
      <dsp:spPr>
        <a:xfrm>
          <a:off x="270510" y="44043"/>
          <a:ext cx="378714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Управляющая информация </a:t>
          </a:r>
          <a:endParaRPr lang="ru-RU" sz="1100" b="1" kern="1200" dirty="0"/>
        </a:p>
      </dsp:txBody>
      <dsp:txXfrm>
        <a:off x="284920" y="58453"/>
        <a:ext cx="3758320" cy="266380"/>
      </dsp:txXfrm>
    </dsp:sp>
    <dsp:sp modelId="{AF6D0297-FF38-48B3-A972-C16A96467D67}">
      <dsp:nvSpPr>
        <dsp:cNvPr id="0" name=""/>
        <dsp:cNvSpPr/>
      </dsp:nvSpPr>
      <dsp:spPr>
        <a:xfrm>
          <a:off x="0" y="841337"/>
          <a:ext cx="5410200" cy="5261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0682A-80BF-45FD-BBA8-6E5164CFF2BB}">
      <dsp:nvSpPr>
        <dsp:cNvPr id="0" name=""/>
        <dsp:cNvSpPr/>
      </dsp:nvSpPr>
      <dsp:spPr>
        <a:xfrm>
          <a:off x="270510" y="693737"/>
          <a:ext cx="378714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Контрольно-измерительная информация</a:t>
          </a:r>
          <a:endParaRPr lang="ru-RU" sz="1100" b="1" kern="1200" dirty="0"/>
        </a:p>
      </dsp:txBody>
      <dsp:txXfrm>
        <a:off x="284920" y="708147"/>
        <a:ext cx="3758320" cy="266380"/>
      </dsp:txXfrm>
    </dsp:sp>
    <dsp:sp modelId="{172A6948-DF5C-4418-AE71-A0993B5E1A13}">
      <dsp:nvSpPr>
        <dsp:cNvPr id="0" name=""/>
        <dsp:cNvSpPr/>
      </dsp:nvSpPr>
      <dsp:spPr>
        <a:xfrm>
          <a:off x="0" y="1569115"/>
          <a:ext cx="5410200" cy="5111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9AA93-16D9-4F96-A9C6-D5FE92C11AEF}">
      <dsp:nvSpPr>
        <dsp:cNvPr id="0" name=""/>
        <dsp:cNvSpPr/>
      </dsp:nvSpPr>
      <dsp:spPr>
        <a:xfrm>
          <a:off x="270510" y="1421515"/>
          <a:ext cx="378714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Программно-техническая информация</a:t>
          </a:r>
          <a:endParaRPr lang="ru-RU" sz="1100" b="1" kern="1200" dirty="0"/>
        </a:p>
      </dsp:txBody>
      <dsp:txXfrm>
        <a:off x="284920" y="1435925"/>
        <a:ext cx="3758320" cy="266380"/>
      </dsp:txXfrm>
    </dsp:sp>
    <dsp:sp modelId="{BC998FA7-8226-4A56-88AE-26B84E8FC77A}">
      <dsp:nvSpPr>
        <dsp:cNvPr id="0" name=""/>
        <dsp:cNvSpPr/>
      </dsp:nvSpPr>
      <dsp:spPr>
        <a:xfrm>
          <a:off x="0" y="2281892"/>
          <a:ext cx="5410200" cy="6227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4A2BC-F8D1-42F3-B4AF-750CD4870D69}">
      <dsp:nvSpPr>
        <dsp:cNvPr id="0" name=""/>
        <dsp:cNvSpPr/>
      </dsp:nvSpPr>
      <dsp:spPr>
        <a:xfrm>
          <a:off x="270510" y="2134292"/>
          <a:ext cx="378714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Иная информация ограниченного доступа</a:t>
          </a:r>
          <a:endParaRPr lang="ru-RU" sz="1100" b="1" kern="1200" dirty="0"/>
        </a:p>
      </dsp:txBody>
      <dsp:txXfrm>
        <a:off x="284920" y="2148702"/>
        <a:ext cx="3758320" cy="2663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B9E69-456F-4960-97F7-8B762E29568E}">
      <dsp:nvSpPr>
        <dsp:cNvPr id="0" name=""/>
        <dsp:cNvSpPr/>
      </dsp:nvSpPr>
      <dsp:spPr>
        <a:xfrm rot="5400000">
          <a:off x="7153597" y="-3083017"/>
          <a:ext cx="721872" cy="70725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Приказ ФСТЭК № 31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Документы ФСТЭК по защите КСИИ (гриф «ДСП»)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3978283" y="127536"/>
        <a:ext cx="7037263" cy="651394"/>
      </dsp:txXfrm>
    </dsp:sp>
    <dsp:sp modelId="{A7D990CA-41D1-4252-BC5C-E28CA86691E2}">
      <dsp:nvSpPr>
        <dsp:cNvPr id="0" name=""/>
        <dsp:cNvSpPr/>
      </dsp:nvSpPr>
      <dsp:spPr>
        <a:xfrm>
          <a:off x="0" y="2063"/>
          <a:ext cx="3978282" cy="90234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Нормативное регулирование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049" y="46112"/>
        <a:ext cx="3890184" cy="814242"/>
      </dsp:txXfrm>
    </dsp:sp>
    <dsp:sp modelId="{C3B777DB-D953-4EFF-9F0F-AC1D46E126F8}">
      <dsp:nvSpPr>
        <dsp:cNvPr id="0" name=""/>
        <dsp:cNvSpPr/>
      </dsp:nvSpPr>
      <dsp:spPr>
        <a:xfrm rot="5400000">
          <a:off x="7153597" y="-2135560"/>
          <a:ext cx="721872" cy="70725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NIST SP 800-82, ISA SP99, NERC CIP 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 другие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ISO 27001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3978283" y="1074993"/>
        <a:ext cx="7037263" cy="651394"/>
      </dsp:txXfrm>
    </dsp:sp>
    <dsp:sp modelId="{3B8C28C6-9222-45E7-969F-7814109395BE}">
      <dsp:nvSpPr>
        <dsp:cNvPr id="0" name=""/>
        <dsp:cNvSpPr/>
      </dsp:nvSpPr>
      <dsp:spPr>
        <a:xfrm>
          <a:off x="0" y="949520"/>
          <a:ext cx="3978282" cy="90234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Международные стандарты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049" y="993569"/>
        <a:ext cx="3890184" cy="814242"/>
      </dsp:txXfrm>
    </dsp:sp>
    <dsp:sp modelId="{CE05E5ED-9591-4499-BCCC-75ADDDB69941}">
      <dsp:nvSpPr>
        <dsp:cNvPr id="0" name=""/>
        <dsp:cNvSpPr/>
      </dsp:nvSpPr>
      <dsp:spPr>
        <a:xfrm rot="5400000">
          <a:off x="7153597" y="-1188103"/>
          <a:ext cx="721872" cy="70725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Рекомендации </a:t>
          </a: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Rockwell, Siemens 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 других </a:t>
          </a:r>
          <a:r>
            <a:rPr lang="ru-RU" sz="14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вендоров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АСУТП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Сведения об уязвимостях в </a:t>
          </a: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SCADA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-системах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3978283" y="2022450"/>
        <a:ext cx="7037263" cy="651394"/>
      </dsp:txXfrm>
    </dsp:sp>
    <dsp:sp modelId="{380A820A-528C-41FD-BAC6-E570E9582CC1}">
      <dsp:nvSpPr>
        <dsp:cNvPr id="0" name=""/>
        <dsp:cNvSpPr/>
      </dsp:nvSpPr>
      <dsp:spPr>
        <a:xfrm>
          <a:off x="0" y="1896977"/>
          <a:ext cx="3978282" cy="90234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Подходы </a:t>
          </a:r>
          <a:r>
            <a:rPr lang="ru-RU" sz="1600" b="1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вендоров</a:t>
          </a: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АСУТП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049" y="1941026"/>
        <a:ext cx="3890184" cy="814242"/>
      </dsp:txXfrm>
    </dsp:sp>
    <dsp:sp modelId="{9A4CB659-CA2F-44A6-B6F6-8E2E0C0995B4}">
      <dsp:nvSpPr>
        <dsp:cNvPr id="0" name=""/>
        <dsp:cNvSpPr/>
      </dsp:nvSpPr>
      <dsp:spPr>
        <a:xfrm rot="5400000">
          <a:off x="7153597" y="-240646"/>
          <a:ext cx="721872" cy="70725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Касперский ТМС, ЩИТ,</a:t>
          </a: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4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Tofino</a:t>
          </a: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4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RuggedCom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и др.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Подходы </a:t>
          </a: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Cisco, McAfee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</a:t>
          </a: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Checkpoint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и других </a:t>
          </a:r>
          <a:r>
            <a:rPr lang="ru-RU" sz="14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вендоров</a:t>
          </a: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средств защиты 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3978283" y="2969907"/>
        <a:ext cx="7037263" cy="651394"/>
      </dsp:txXfrm>
    </dsp:sp>
    <dsp:sp modelId="{83FFEE2C-55E3-4B8D-9FDE-71F3951B2E3B}">
      <dsp:nvSpPr>
        <dsp:cNvPr id="0" name=""/>
        <dsp:cNvSpPr/>
      </dsp:nvSpPr>
      <dsp:spPr>
        <a:xfrm>
          <a:off x="0" y="2844435"/>
          <a:ext cx="3978282" cy="90234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Специализированные средства защиты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049" y="2888484"/>
        <a:ext cx="3890184" cy="814242"/>
      </dsp:txXfrm>
    </dsp:sp>
    <dsp:sp modelId="{46D87913-4E7F-4E4B-937A-6B21AB1DA8D2}">
      <dsp:nvSpPr>
        <dsp:cNvPr id="0" name=""/>
        <dsp:cNvSpPr/>
      </dsp:nvSpPr>
      <dsp:spPr>
        <a:xfrm rot="5400000">
          <a:off x="7153597" y="706810"/>
          <a:ext cx="721872" cy="7072502"/>
        </a:xfrm>
        <a:prstGeom prst="round2Same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NAC,</a:t>
          </a:r>
          <a:r>
            <a:rPr lang="ru-RU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IDS, SIEM,</a:t>
          </a:r>
          <a:r>
            <a:rPr lang="ru-RU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МЭ, антивирусы и т.д.</a:t>
          </a: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</a:t>
          </a:r>
          <a:endParaRPr lang="ru-RU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3978283" y="3917364"/>
        <a:ext cx="7037263" cy="651394"/>
      </dsp:txXfrm>
    </dsp:sp>
    <dsp:sp modelId="{31D81D39-8F95-49E8-BFEF-657AE3625F05}">
      <dsp:nvSpPr>
        <dsp:cNvPr id="0" name=""/>
        <dsp:cNvSpPr/>
      </dsp:nvSpPr>
      <dsp:spPr>
        <a:xfrm>
          <a:off x="0" y="3791892"/>
          <a:ext cx="3978282" cy="902340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Общие средства защиты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049" y="3835941"/>
        <a:ext cx="3890184" cy="814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90FC8-F448-4DC9-9A78-D8CA5905A53C}">
      <dsp:nvSpPr>
        <dsp:cNvPr id="0" name=""/>
        <dsp:cNvSpPr/>
      </dsp:nvSpPr>
      <dsp:spPr>
        <a:xfrm>
          <a:off x="1409964" y="-40146"/>
          <a:ext cx="1554617" cy="1050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Сложившаяся структура управления</a:t>
          </a:r>
          <a:endParaRPr lang="ru-RU" sz="1400" b="1" kern="1200" dirty="0"/>
        </a:p>
      </dsp:txBody>
      <dsp:txXfrm>
        <a:off x="1461242" y="11132"/>
        <a:ext cx="1452061" cy="947869"/>
      </dsp:txXfrm>
    </dsp:sp>
    <dsp:sp modelId="{F7884B37-2546-4EE5-8801-A8B5B4D57DE7}">
      <dsp:nvSpPr>
        <dsp:cNvPr id="0" name=""/>
        <dsp:cNvSpPr/>
      </dsp:nvSpPr>
      <dsp:spPr>
        <a:xfrm>
          <a:off x="675960" y="485066"/>
          <a:ext cx="3022625" cy="3022625"/>
        </a:xfrm>
        <a:custGeom>
          <a:avLst/>
          <a:gdLst/>
          <a:ahLst/>
          <a:cxnLst/>
          <a:rect l="0" t="0" r="0" b="0"/>
          <a:pathLst>
            <a:path>
              <a:moveTo>
                <a:pt x="2297210" y="220409"/>
              </a:moveTo>
              <a:arcTo wR="1511312" hR="1511312" stAng="18079976" swAng="228126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EF15A-A5F0-4C50-BDF3-0C784E1AE861}">
      <dsp:nvSpPr>
        <dsp:cNvPr id="0" name=""/>
        <dsp:cNvSpPr/>
      </dsp:nvSpPr>
      <dsp:spPr>
        <a:xfrm>
          <a:off x="2826971" y="1472902"/>
          <a:ext cx="1743227" cy="1046953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Использование современных технологий</a:t>
          </a:r>
          <a:endParaRPr lang="ru-RU" sz="1400" b="1" kern="1200" dirty="0"/>
        </a:p>
      </dsp:txBody>
      <dsp:txXfrm>
        <a:off x="2878079" y="1524010"/>
        <a:ext cx="1641011" cy="944737"/>
      </dsp:txXfrm>
    </dsp:sp>
    <dsp:sp modelId="{08D1CA06-7D7E-4683-9381-2D22D3FA6CD9}">
      <dsp:nvSpPr>
        <dsp:cNvPr id="0" name=""/>
        <dsp:cNvSpPr/>
      </dsp:nvSpPr>
      <dsp:spPr>
        <a:xfrm>
          <a:off x="675960" y="485066"/>
          <a:ext cx="3022625" cy="3022625"/>
        </a:xfrm>
        <a:custGeom>
          <a:avLst/>
          <a:gdLst/>
          <a:ahLst/>
          <a:cxnLst/>
          <a:rect l="0" t="0" r="0" b="0"/>
          <a:pathLst>
            <a:path>
              <a:moveTo>
                <a:pt x="2925787" y="2043596"/>
              </a:moveTo>
              <a:arcTo wR="1511312" hR="1511312" stAng="1237315" swAng="2131290"/>
            </a:path>
          </a:pathLst>
        </a:custGeom>
        <a:noFill/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16EAD-DF59-4319-A6D3-C2BCB00D1F56}">
      <dsp:nvSpPr>
        <dsp:cNvPr id="0" name=""/>
        <dsp:cNvSpPr/>
      </dsp:nvSpPr>
      <dsp:spPr>
        <a:xfrm>
          <a:off x="1353118" y="2988199"/>
          <a:ext cx="1668309" cy="1038984"/>
        </a:xfrm>
        <a:prstGeom prst="round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Профессиона-лизм</a:t>
          </a:r>
          <a:r>
            <a:rPr lang="ru-RU" sz="1400" b="1" kern="1200" dirty="0" smtClean="0"/>
            <a:t> и ответственность</a:t>
          </a:r>
          <a:endParaRPr lang="ru-RU" sz="1400" b="1" kern="1200" dirty="0"/>
        </a:p>
      </dsp:txBody>
      <dsp:txXfrm>
        <a:off x="1403837" y="3038918"/>
        <a:ext cx="1566871" cy="937546"/>
      </dsp:txXfrm>
    </dsp:sp>
    <dsp:sp modelId="{519C3B73-C0B0-4B2F-AC41-C7054E6A3FF9}">
      <dsp:nvSpPr>
        <dsp:cNvPr id="0" name=""/>
        <dsp:cNvSpPr/>
      </dsp:nvSpPr>
      <dsp:spPr>
        <a:xfrm>
          <a:off x="675960" y="485066"/>
          <a:ext cx="3022625" cy="3022625"/>
        </a:xfrm>
        <a:custGeom>
          <a:avLst/>
          <a:gdLst/>
          <a:ahLst/>
          <a:cxnLst/>
          <a:rect l="0" t="0" r="0" b="0"/>
          <a:pathLst>
            <a:path>
              <a:moveTo>
                <a:pt x="669601" y="2766536"/>
              </a:moveTo>
              <a:arcTo wR="1511312" hR="1511312" stAng="7430669" swAng="2056544"/>
            </a:path>
          </a:pathLst>
        </a:custGeom>
        <a:noFill/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D1138-A262-4B6B-AA7B-A157CAC8C125}">
      <dsp:nvSpPr>
        <dsp:cNvPr id="0" name=""/>
        <dsp:cNvSpPr/>
      </dsp:nvSpPr>
      <dsp:spPr>
        <a:xfrm>
          <a:off x="-140649" y="1441609"/>
          <a:ext cx="1633219" cy="110954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Стабильные показатели производства</a:t>
          </a:r>
          <a:endParaRPr lang="ru-RU" sz="1400" b="1" kern="1200" dirty="0"/>
        </a:p>
      </dsp:txBody>
      <dsp:txXfrm>
        <a:off x="-86486" y="1495772"/>
        <a:ext cx="1524893" cy="1001214"/>
      </dsp:txXfrm>
    </dsp:sp>
    <dsp:sp modelId="{AD877051-7472-4E03-A688-A9D3805085E7}">
      <dsp:nvSpPr>
        <dsp:cNvPr id="0" name=""/>
        <dsp:cNvSpPr/>
      </dsp:nvSpPr>
      <dsp:spPr>
        <a:xfrm>
          <a:off x="675960" y="485066"/>
          <a:ext cx="3022625" cy="3022625"/>
        </a:xfrm>
        <a:custGeom>
          <a:avLst/>
          <a:gdLst/>
          <a:ahLst/>
          <a:cxnLst/>
          <a:rect l="0" t="0" r="0" b="0"/>
          <a:pathLst>
            <a:path>
              <a:moveTo>
                <a:pt x="109101" y="947513"/>
              </a:moveTo>
              <a:arcTo wR="1511312" hR="1511312" stAng="12114240" swAng="2206504"/>
            </a:path>
          </a:pathLst>
        </a:custGeom>
        <a:noFill/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833BD-40FC-4D6F-93F6-281148250458}">
      <dsp:nvSpPr>
        <dsp:cNvPr id="0" name=""/>
        <dsp:cNvSpPr/>
      </dsp:nvSpPr>
      <dsp:spPr>
        <a:xfrm>
          <a:off x="2703317" y="2179977"/>
          <a:ext cx="1999714" cy="19997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3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Непрерывность производства</a:t>
          </a:r>
        </a:p>
      </dsp:txBody>
      <dsp:txXfrm>
        <a:off x="2996168" y="2472828"/>
        <a:ext cx="1414012" cy="1414012"/>
      </dsp:txXfrm>
    </dsp:sp>
    <dsp:sp modelId="{115ADCCE-0971-4718-834D-49CBCD327675}">
      <dsp:nvSpPr>
        <dsp:cNvPr id="0" name=""/>
        <dsp:cNvSpPr/>
      </dsp:nvSpPr>
      <dsp:spPr>
        <a:xfrm rot="11700000">
          <a:off x="1097814" y="2408149"/>
          <a:ext cx="1577754" cy="5699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D65BD-144C-4BEC-B8F7-6E832D6E4E4C}">
      <dsp:nvSpPr>
        <dsp:cNvPr id="0" name=""/>
        <dsp:cNvSpPr/>
      </dsp:nvSpPr>
      <dsp:spPr>
        <a:xfrm>
          <a:off x="174830" y="1729041"/>
          <a:ext cx="1899728" cy="1519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Вред населению и окружающей среде при возникновении аварий</a:t>
          </a:r>
        </a:p>
      </dsp:txBody>
      <dsp:txXfrm>
        <a:off x="219343" y="1773554"/>
        <a:ext cx="1810702" cy="1430757"/>
      </dsp:txXfrm>
    </dsp:sp>
    <dsp:sp modelId="{5D3D07E0-EA77-40F5-9BA3-1E2DCC561679}">
      <dsp:nvSpPr>
        <dsp:cNvPr id="0" name=""/>
        <dsp:cNvSpPr/>
      </dsp:nvSpPr>
      <dsp:spPr>
        <a:xfrm rot="14700000">
          <a:off x="2119537" y="1190507"/>
          <a:ext cx="1577754" cy="56991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43E51-6238-4204-9514-C7EC6E0C83AE}">
      <dsp:nvSpPr>
        <dsp:cNvPr id="0" name=""/>
        <dsp:cNvSpPr/>
      </dsp:nvSpPr>
      <dsp:spPr>
        <a:xfrm>
          <a:off x="1625156" y="609"/>
          <a:ext cx="1899728" cy="15197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Финансовые потери при возникновении инцидентов и аварий</a:t>
          </a:r>
        </a:p>
      </dsp:txBody>
      <dsp:txXfrm>
        <a:off x="1669669" y="45122"/>
        <a:ext cx="1810702" cy="1430757"/>
      </dsp:txXfrm>
    </dsp:sp>
    <dsp:sp modelId="{2007A9ED-3B6F-4C68-A6BD-DBCEFDCBA1AC}">
      <dsp:nvSpPr>
        <dsp:cNvPr id="0" name=""/>
        <dsp:cNvSpPr/>
      </dsp:nvSpPr>
      <dsp:spPr>
        <a:xfrm rot="17700000">
          <a:off x="3709057" y="1190507"/>
          <a:ext cx="1577754" cy="56991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FA615-9DE3-4187-A02C-E8C47A00A224}">
      <dsp:nvSpPr>
        <dsp:cNvPr id="0" name=""/>
        <dsp:cNvSpPr/>
      </dsp:nvSpPr>
      <dsp:spPr>
        <a:xfrm>
          <a:off x="3881464" y="609"/>
          <a:ext cx="1899728" cy="15197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Репутационные</a:t>
          </a:r>
          <a:r>
            <a:rPr lang="ru-RU" alt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издержки при возникновении инцидентов и аварий</a:t>
          </a:r>
        </a:p>
      </dsp:txBody>
      <dsp:txXfrm>
        <a:off x="3925977" y="45122"/>
        <a:ext cx="1810702" cy="1430757"/>
      </dsp:txXfrm>
    </dsp:sp>
    <dsp:sp modelId="{3913BCA0-4F4E-4C6F-BF88-A110F0CD5121}">
      <dsp:nvSpPr>
        <dsp:cNvPr id="0" name=""/>
        <dsp:cNvSpPr/>
      </dsp:nvSpPr>
      <dsp:spPr>
        <a:xfrm rot="20700000">
          <a:off x="4730780" y="2408149"/>
          <a:ext cx="1577754" cy="5699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4F450-FEA6-4EE8-B509-5EA05FBEFCF7}">
      <dsp:nvSpPr>
        <dsp:cNvPr id="0" name=""/>
        <dsp:cNvSpPr/>
      </dsp:nvSpPr>
      <dsp:spPr>
        <a:xfrm>
          <a:off x="5331790" y="1729041"/>
          <a:ext cx="1899728" cy="15197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latin typeface="Arial" charset="0"/>
              <a:cs typeface="Arial" charset="0"/>
            </a:rPr>
            <a:t>Финансовые потери от простоев мощностей</a:t>
          </a:r>
          <a:endParaRPr lang="ru-RU" altLang="ru-RU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6303" y="1773554"/>
        <a:ext cx="1810702" cy="1430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9C221-29F9-4217-84FB-E8947AEE37C7}">
      <dsp:nvSpPr>
        <dsp:cNvPr id="0" name=""/>
        <dsp:cNvSpPr/>
      </dsp:nvSpPr>
      <dsp:spPr>
        <a:xfrm>
          <a:off x="447" y="0"/>
          <a:ext cx="1925535" cy="2193376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ШАГ № 1</a:t>
          </a:r>
          <a:endParaRPr lang="ru-RU" sz="2200" kern="1200" dirty="0"/>
        </a:p>
      </dsp:txBody>
      <dsp:txXfrm rot="16200000">
        <a:off x="-706283" y="706730"/>
        <a:ext cx="1798568" cy="385107"/>
      </dsp:txXfrm>
    </dsp:sp>
    <dsp:sp modelId="{C31661F7-5EBE-46B1-BB79-7C47B71332DD}">
      <dsp:nvSpPr>
        <dsp:cNvPr id="0" name=""/>
        <dsp:cNvSpPr/>
      </dsp:nvSpPr>
      <dsp:spPr>
        <a:xfrm>
          <a:off x="385554" y="0"/>
          <a:ext cx="1434524" cy="21933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Проведение подробного обследования, а в ряде случаев и инвентаризации имеющегося оборудования и закрепление ответственности за него должностных лиц на всех ключевых участках</a:t>
          </a:r>
          <a:endParaRPr lang="ru-RU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5554" y="0"/>
        <a:ext cx="1434524" cy="2193376"/>
      </dsp:txXfrm>
    </dsp:sp>
    <dsp:sp modelId="{20C26360-0DEB-46C9-9F7F-9CBB4CB57DE9}">
      <dsp:nvSpPr>
        <dsp:cNvPr id="0" name=""/>
        <dsp:cNvSpPr/>
      </dsp:nvSpPr>
      <dsp:spPr>
        <a:xfrm>
          <a:off x="1993377" y="0"/>
          <a:ext cx="1925535" cy="2193376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ШАГ № 2</a:t>
          </a:r>
          <a:endParaRPr lang="ru-RU" sz="2200" kern="1200" dirty="0"/>
        </a:p>
      </dsp:txBody>
      <dsp:txXfrm rot="16200000">
        <a:off x="1286646" y="706730"/>
        <a:ext cx="1798568" cy="385107"/>
      </dsp:txXfrm>
    </dsp:sp>
    <dsp:sp modelId="{85052B18-E2DF-4F68-8C52-FBAE63EFF865}">
      <dsp:nvSpPr>
        <dsp:cNvPr id="0" name=""/>
        <dsp:cNvSpPr/>
      </dsp:nvSpPr>
      <dsp:spPr>
        <a:xfrm rot="5400000">
          <a:off x="1841917" y="1734930"/>
          <a:ext cx="322173" cy="288830"/>
        </a:xfrm>
        <a:prstGeom prst="flowChartExtra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F014CF-2B4E-458D-9EE2-52D8851DA264}">
      <dsp:nvSpPr>
        <dsp:cNvPr id="0" name=""/>
        <dsp:cNvSpPr/>
      </dsp:nvSpPr>
      <dsp:spPr>
        <a:xfrm>
          <a:off x="2378484" y="0"/>
          <a:ext cx="1434524" cy="21933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Корректировка (отработка)  управляющей и организационной составляющей на предприятии в целом и на объекте в частности, закрепляющих ответственность и порядок действий в стандартных и нестандартных ситуациях</a:t>
          </a:r>
          <a:endParaRPr lang="ru-RU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78484" y="0"/>
        <a:ext cx="1434524" cy="2193376"/>
      </dsp:txXfrm>
    </dsp:sp>
    <dsp:sp modelId="{DCA9EDBE-39FF-4632-A4CB-1E63A3F7CB4E}">
      <dsp:nvSpPr>
        <dsp:cNvPr id="0" name=""/>
        <dsp:cNvSpPr/>
      </dsp:nvSpPr>
      <dsp:spPr>
        <a:xfrm>
          <a:off x="3986306" y="0"/>
          <a:ext cx="1925535" cy="2193376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ШАГ 3</a:t>
          </a:r>
          <a:endParaRPr lang="ru-RU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3279576" y="706730"/>
        <a:ext cx="1798568" cy="385107"/>
      </dsp:txXfrm>
    </dsp:sp>
    <dsp:sp modelId="{3BBB4D91-5385-491F-854C-595857B7FF92}">
      <dsp:nvSpPr>
        <dsp:cNvPr id="0" name=""/>
        <dsp:cNvSpPr/>
      </dsp:nvSpPr>
      <dsp:spPr>
        <a:xfrm rot="5400000">
          <a:off x="3834847" y="1734930"/>
          <a:ext cx="322173" cy="288830"/>
        </a:xfrm>
        <a:prstGeom prst="flowChartExtra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1204B-31C0-40BA-A7CD-130446FBBB87}">
      <dsp:nvSpPr>
        <dsp:cNvPr id="0" name=""/>
        <dsp:cNvSpPr/>
      </dsp:nvSpPr>
      <dsp:spPr>
        <a:xfrm>
          <a:off x="4371413" y="0"/>
          <a:ext cx="1434524" cy="21933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Решение вопросов взаимодействия внутри периметра предприятия и за его пределами (ГО и ЧС, органы местного самоуправления, здравоохранение, полиция, МО РФ)</a:t>
          </a:r>
          <a:endParaRPr lang="ru-RU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71413" y="0"/>
        <a:ext cx="1434524" cy="2193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9F5D0-C4CB-4157-A3E3-1279A442D37B}">
      <dsp:nvSpPr>
        <dsp:cNvPr id="0" name=""/>
        <dsp:cNvSpPr/>
      </dsp:nvSpPr>
      <dsp:spPr>
        <a:xfrm>
          <a:off x="3657" y="238415"/>
          <a:ext cx="1974026" cy="2190437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Шаг №4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-697019" y="939092"/>
        <a:ext cx="1796158" cy="394805"/>
      </dsp:txXfrm>
    </dsp:sp>
    <dsp:sp modelId="{3361824A-795E-4B63-92A0-519E53A6A897}">
      <dsp:nvSpPr>
        <dsp:cNvPr id="0" name=""/>
        <dsp:cNvSpPr/>
      </dsp:nvSpPr>
      <dsp:spPr>
        <a:xfrm>
          <a:off x="384515" y="238415"/>
          <a:ext cx="1470649" cy="219043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Проведение обучения и регулярных подробных практических инструктажей для всех категорий лиц, допускаемых на объект</a:t>
          </a:r>
          <a:endParaRPr lang="ru-RU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4515" y="238415"/>
        <a:ext cx="1470649" cy="2190437"/>
      </dsp:txXfrm>
    </dsp:sp>
    <dsp:sp modelId="{6FF157DC-EA00-4D9A-AD0D-CA9A726A16B2}">
      <dsp:nvSpPr>
        <dsp:cNvPr id="0" name=""/>
        <dsp:cNvSpPr/>
      </dsp:nvSpPr>
      <dsp:spPr>
        <a:xfrm>
          <a:off x="2040041" y="238415"/>
          <a:ext cx="2035725" cy="2190437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Шаг №5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1345534" y="932922"/>
        <a:ext cx="1796158" cy="407145"/>
      </dsp:txXfrm>
    </dsp:sp>
    <dsp:sp modelId="{D2B0F50F-661E-4E7C-AC94-55827EFA6BB1}">
      <dsp:nvSpPr>
        <dsp:cNvPr id="0" name=""/>
        <dsp:cNvSpPr/>
      </dsp:nvSpPr>
      <dsp:spPr>
        <a:xfrm rot="5400000">
          <a:off x="1891917" y="1936829"/>
          <a:ext cx="314063" cy="267249"/>
        </a:xfrm>
        <a:prstGeom prst="flowChartExtra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194C07-57C6-4C59-8E3A-8FD1C7CA672B}">
      <dsp:nvSpPr>
        <dsp:cNvPr id="0" name=""/>
        <dsp:cNvSpPr/>
      </dsp:nvSpPr>
      <dsp:spPr>
        <a:xfrm>
          <a:off x="2428766" y="238415"/>
          <a:ext cx="1516615" cy="219043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Разработка четких и понятных инструкций на рабочих местах, Планов локализации аварийных ситуаций и других обязательных документов</a:t>
          </a:r>
          <a:endParaRPr lang="ru-RU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28766" y="238415"/>
        <a:ext cx="1516615" cy="2190437"/>
      </dsp:txXfrm>
    </dsp:sp>
    <dsp:sp modelId="{2958EA70-C6E5-4963-89F4-84D17F03556D}">
      <dsp:nvSpPr>
        <dsp:cNvPr id="0" name=""/>
        <dsp:cNvSpPr/>
      </dsp:nvSpPr>
      <dsp:spPr>
        <a:xfrm>
          <a:off x="4138124" y="238415"/>
          <a:ext cx="1781660" cy="2190437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Шаг №6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3418211" y="958329"/>
        <a:ext cx="1796158" cy="356332"/>
      </dsp:txXfrm>
    </dsp:sp>
    <dsp:sp modelId="{9C132B9E-7833-45B9-B1BC-D459F13302B1}">
      <dsp:nvSpPr>
        <dsp:cNvPr id="0" name=""/>
        <dsp:cNvSpPr/>
      </dsp:nvSpPr>
      <dsp:spPr>
        <a:xfrm rot="5400000">
          <a:off x="3990001" y="1936829"/>
          <a:ext cx="314063" cy="267249"/>
        </a:xfrm>
        <a:prstGeom prst="flowChartExtra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8FFD08-E26C-496A-8959-356C4ACD468D}">
      <dsp:nvSpPr>
        <dsp:cNvPr id="0" name=""/>
        <dsp:cNvSpPr/>
      </dsp:nvSpPr>
      <dsp:spPr>
        <a:xfrm>
          <a:off x="4494456" y="238415"/>
          <a:ext cx="1327336" cy="219043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Определение и закрепление  доступных мест хранения оборудования «горячего резерва» (контроллеры и пр.)</a:t>
          </a:r>
          <a:endParaRPr lang="ru-RU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94456" y="238415"/>
        <a:ext cx="1327336" cy="21904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D1503-8A39-4D1D-BC92-56C48DD239E7}">
      <dsp:nvSpPr>
        <dsp:cNvPr id="0" name=""/>
        <dsp:cNvSpPr/>
      </dsp:nvSpPr>
      <dsp:spPr>
        <a:xfrm>
          <a:off x="-5233108" y="-801518"/>
          <a:ext cx="6231631" cy="6231631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B0EAE-3637-4960-A882-BC586032953B}">
      <dsp:nvSpPr>
        <dsp:cNvPr id="0" name=""/>
        <dsp:cNvSpPr/>
      </dsp:nvSpPr>
      <dsp:spPr>
        <a:xfrm>
          <a:off x="522802" y="355846"/>
          <a:ext cx="4950914" cy="7120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200" tIns="27940" rIns="27940" bIns="279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1"/>
              </a:solidFill>
            </a:rPr>
            <a:t>Порядок в управлении:</a:t>
          </a:r>
          <a:endParaRPr lang="ru-RU" sz="1200" b="1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050" b="1" kern="1200" dirty="0" smtClean="0">
              <a:solidFill>
                <a:schemeClr val="tx1"/>
              </a:solidFill>
            </a:rPr>
            <a:t>Ответственные лица назначены и обеспечены необходимыми ресурсами</a:t>
          </a:r>
          <a:endParaRPr lang="ru-RU" sz="1050" b="1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chemeClr val="tx1"/>
              </a:solidFill>
            </a:rPr>
            <a:t>Проведена работа с подрядчиками</a:t>
          </a:r>
          <a:endParaRPr lang="ru-RU" sz="1050" b="1" kern="1200" dirty="0">
            <a:solidFill>
              <a:schemeClr val="tx1"/>
            </a:solidFill>
          </a:endParaRPr>
        </a:p>
      </dsp:txBody>
      <dsp:txXfrm>
        <a:off x="522802" y="355846"/>
        <a:ext cx="4950914" cy="712063"/>
      </dsp:txXfrm>
    </dsp:sp>
    <dsp:sp modelId="{E899B49D-E7D8-497F-A713-ECE3161DBCF7}">
      <dsp:nvSpPr>
        <dsp:cNvPr id="0" name=""/>
        <dsp:cNvSpPr/>
      </dsp:nvSpPr>
      <dsp:spPr>
        <a:xfrm>
          <a:off x="77762" y="266838"/>
          <a:ext cx="890078" cy="8900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1A376-71A7-4FB4-A9D5-76C55630EC77}">
      <dsp:nvSpPr>
        <dsp:cNvPr id="0" name=""/>
        <dsp:cNvSpPr/>
      </dsp:nvSpPr>
      <dsp:spPr>
        <a:xfrm>
          <a:off x="931044" y="1424126"/>
          <a:ext cx="4542672" cy="712063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200" tIns="27940" rIns="27940" bIns="279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Поддержание готовности персонала к слаженной работе:</a:t>
          </a:r>
          <a:endParaRPr lang="ru-RU" sz="1200" b="1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solidFill>
                <a:schemeClr val="tx1"/>
              </a:solidFill>
            </a:rPr>
            <a:t>регулярные тренинги и проверки знаний</a:t>
          </a:r>
          <a:endParaRPr lang="ru-RU" sz="1050" b="1" kern="1200" dirty="0">
            <a:solidFill>
              <a:schemeClr val="tx1"/>
            </a:solidFill>
          </a:endParaRPr>
        </a:p>
      </dsp:txBody>
      <dsp:txXfrm>
        <a:off x="931044" y="1424126"/>
        <a:ext cx="4542672" cy="712063"/>
      </dsp:txXfrm>
    </dsp:sp>
    <dsp:sp modelId="{4954D38E-1761-4DBE-9C20-7529BC0D9245}">
      <dsp:nvSpPr>
        <dsp:cNvPr id="0" name=""/>
        <dsp:cNvSpPr/>
      </dsp:nvSpPr>
      <dsp:spPr>
        <a:xfrm>
          <a:off x="486004" y="1335118"/>
          <a:ext cx="890078" cy="8900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54BDC-6B11-46E6-B492-C93B11441774}">
      <dsp:nvSpPr>
        <dsp:cNvPr id="0" name=""/>
        <dsp:cNvSpPr/>
      </dsp:nvSpPr>
      <dsp:spPr>
        <a:xfrm>
          <a:off x="931044" y="2492405"/>
          <a:ext cx="4542672" cy="712063"/>
        </a:xfrm>
        <a:prstGeom prst="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20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tx1"/>
              </a:solidFill>
            </a:rPr>
            <a:t>Планирование: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100" b="1" kern="1200" dirty="0" smtClean="0">
              <a:solidFill>
                <a:schemeClr val="tx1"/>
              </a:solidFill>
            </a:rPr>
            <a:t>Планы поддержания непрерывности производства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100" b="1" kern="1200" dirty="0" err="1" smtClean="0">
              <a:solidFill>
                <a:schemeClr val="tx1"/>
              </a:solidFill>
            </a:rPr>
            <a:t>Взаимоувязанность</a:t>
          </a:r>
          <a:r>
            <a:rPr lang="ru-RU" altLang="ru-RU" sz="1100" b="1" kern="1200" dirty="0" smtClean="0">
              <a:solidFill>
                <a:schemeClr val="tx1"/>
              </a:solidFill>
            </a:rPr>
            <a:t> </a:t>
          </a:r>
          <a:r>
            <a:rPr lang="ru-RU" altLang="ru-RU" sz="1100" b="1" kern="1200" dirty="0" err="1" smtClean="0">
              <a:solidFill>
                <a:schemeClr val="tx1"/>
              </a:solidFill>
            </a:rPr>
            <a:t>ПЛАСов</a:t>
          </a:r>
          <a:endParaRPr lang="ru-RU" altLang="ru-RU" sz="1100" b="1" kern="1200" dirty="0" smtClean="0">
            <a:solidFill>
              <a:schemeClr val="tx1"/>
            </a:solidFill>
          </a:endParaRPr>
        </a:p>
      </dsp:txBody>
      <dsp:txXfrm>
        <a:off x="931044" y="2492405"/>
        <a:ext cx="4542672" cy="712063"/>
      </dsp:txXfrm>
    </dsp:sp>
    <dsp:sp modelId="{83E2974B-8242-4E79-8581-A4045B665823}">
      <dsp:nvSpPr>
        <dsp:cNvPr id="0" name=""/>
        <dsp:cNvSpPr/>
      </dsp:nvSpPr>
      <dsp:spPr>
        <a:xfrm>
          <a:off x="486004" y="2403397"/>
          <a:ext cx="890078" cy="8900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52141-23A1-4086-8E4C-342AE30B2D9E}">
      <dsp:nvSpPr>
        <dsp:cNvPr id="0" name=""/>
        <dsp:cNvSpPr/>
      </dsp:nvSpPr>
      <dsp:spPr>
        <a:xfrm>
          <a:off x="522802" y="3560685"/>
          <a:ext cx="4950914" cy="712063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2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tx1"/>
              </a:solidFill>
            </a:rPr>
            <a:t>Фактические проверки планов и готовности персонала</a:t>
          </a:r>
        </a:p>
      </dsp:txBody>
      <dsp:txXfrm>
        <a:off x="522802" y="3560685"/>
        <a:ext cx="4950914" cy="712063"/>
      </dsp:txXfrm>
    </dsp:sp>
    <dsp:sp modelId="{F28AC9A8-BEE7-4100-8C4F-7B6AA880EB9E}">
      <dsp:nvSpPr>
        <dsp:cNvPr id="0" name=""/>
        <dsp:cNvSpPr/>
      </dsp:nvSpPr>
      <dsp:spPr>
        <a:xfrm>
          <a:off x="77762" y="3471677"/>
          <a:ext cx="890078" cy="89007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2BB12-76AA-42CC-9C49-5CCED7947687}">
      <dsp:nvSpPr>
        <dsp:cNvPr id="0" name=""/>
        <dsp:cNvSpPr/>
      </dsp:nvSpPr>
      <dsp:spPr>
        <a:xfrm>
          <a:off x="1300" y="1"/>
          <a:ext cx="1696934" cy="2148869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Шаг №7</a:t>
          </a:r>
          <a:endParaRPr lang="ru-RU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-710042" y="711344"/>
        <a:ext cx="1762072" cy="339386"/>
      </dsp:txXfrm>
    </dsp:sp>
    <dsp:sp modelId="{4A2F7D10-B67F-4500-B7E4-AC1F94C79611}">
      <dsp:nvSpPr>
        <dsp:cNvPr id="0" name=""/>
        <dsp:cNvSpPr/>
      </dsp:nvSpPr>
      <dsp:spPr>
        <a:xfrm>
          <a:off x="340687" y="1"/>
          <a:ext cx="1264216" cy="214886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Отделение технологической сети</a:t>
          </a:r>
          <a:endParaRPr lang="ru-RU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Применение базовых мер ограничения доступа</a:t>
          </a:r>
          <a:endParaRPr lang="ru-RU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Оценка рисков ИБ АСУТП</a:t>
          </a:r>
          <a:endParaRPr lang="ru-RU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0687" y="1"/>
        <a:ext cx="1264216" cy="2148869"/>
      </dsp:txXfrm>
    </dsp:sp>
    <dsp:sp modelId="{0B39F5D0-C4CB-4157-A3E3-1279A442D37B}">
      <dsp:nvSpPr>
        <dsp:cNvPr id="0" name=""/>
        <dsp:cNvSpPr/>
      </dsp:nvSpPr>
      <dsp:spPr>
        <a:xfrm>
          <a:off x="1757627" y="1"/>
          <a:ext cx="1880152" cy="2171696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Шаг №8</a:t>
          </a:r>
          <a:endParaRPr lang="ru-RU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1055247" y="702382"/>
        <a:ext cx="1780791" cy="376030"/>
      </dsp:txXfrm>
    </dsp:sp>
    <dsp:sp modelId="{9CD87CC1-8200-4631-8BE2-31F77564E465}">
      <dsp:nvSpPr>
        <dsp:cNvPr id="0" name=""/>
        <dsp:cNvSpPr/>
      </dsp:nvSpPr>
      <dsp:spPr>
        <a:xfrm rot="5400000">
          <a:off x="1616436" y="1618947"/>
          <a:ext cx="299351" cy="254540"/>
        </a:xfrm>
        <a:prstGeom prst="flowChartExtract">
          <a:avLst/>
        </a:prstGeom>
        <a:solidFill>
          <a:srgbClr val="C0000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61824A-795E-4B63-92A0-519E53A6A897}">
      <dsp:nvSpPr>
        <dsp:cNvPr id="0" name=""/>
        <dsp:cNvSpPr/>
      </dsp:nvSpPr>
      <dsp:spPr>
        <a:xfrm>
          <a:off x="2120375" y="1"/>
          <a:ext cx="1400713" cy="217169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Разработка инструкций на рабочих местах</a:t>
          </a:r>
          <a:endParaRPr lang="ru-RU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Проведение обучения и регулярных инструктажей</a:t>
          </a:r>
          <a:endParaRPr lang="ru-RU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Оборудование «горячего резерва»</a:t>
          </a:r>
          <a:endParaRPr lang="ru-RU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Контроль тех. обслуживания</a:t>
          </a:r>
          <a:endParaRPr lang="ru-RU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20375" y="1"/>
        <a:ext cx="1400713" cy="21716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FB28E-0F48-4342-8ABE-DC9ED8C9D2EB}">
      <dsp:nvSpPr>
        <dsp:cNvPr id="0" name=""/>
        <dsp:cNvSpPr/>
      </dsp:nvSpPr>
      <dsp:spPr>
        <a:xfrm>
          <a:off x="797" y="0"/>
          <a:ext cx="2031443" cy="1950658"/>
        </a:xfrm>
        <a:prstGeom prst="roundRect">
          <a:avLst>
            <a:gd name="adj" fmla="val 5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Шаг №9</a:t>
          </a:r>
          <a:endParaRPr lang="ru-RU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-595827" y="596625"/>
        <a:ext cx="1599539" cy="406288"/>
      </dsp:txXfrm>
    </dsp:sp>
    <dsp:sp modelId="{981D8F8E-3AFD-4EEE-8DAB-C1E150813BD7}">
      <dsp:nvSpPr>
        <dsp:cNvPr id="0" name=""/>
        <dsp:cNvSpPr/>
      </dsp:nvSpPr>
      <dsp:spPr>
        <a:xfrm>
          <a:off x="407086" y="0"/>
          <a:ext cx="1513425" cy="195065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Применение средств защиты информации АСУТП</a:t>
          </a: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Однонаправленный шлюз</a:t>
          </a:r>
          <a:r>
            <a:rPr lang="en-US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или межсетевой экран</a:t>
          </a: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Процедуры обновления</a:t>
          </a: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7086" y="0"/>
        <a:ext cx="1513425" cy="1950658"/>
      </dsp:txXfrm>
    </dsp:sp>
    <dsp:sp modelId="{0F2A701F-9C69-4742-B460-ECE7138AB03D}">
      <dsp:nvSpPr>
        <dsp:cNvPr id="0" name=""/>
        <dsp:cNvSpPr/>
      </dsp:nvSpPr>
      <dsp:spPr>
        <a:xfrm>
          <a:off x="2104138" y="0"/>
          <a:ext cx="2031443" cy="1950658"/>
        </a:xfrm>
        <a:prstGeom prst="roundRect">
          <a:avLst>
            <a:gd name="adj" fmla="val 5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Шаг №10</a:t>
          </a:r>
          <a:endParaRPr lang="ru-RU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6200000">
        <a:off x="1507513" y="596625"/>
        <a:ext cx="1599539" cy="406288"/>
      </dsp:txXfrm>
    </dsp:sp>
    <dsp:sp modelId="{CA67962F-80CC-49B5-93D7-8F0EB5A23021}">
      <dsp:nvSpPr>
        <dsp:cNvPr id="0" name=""/>
        <dsp:cNvSpPr/>
      </dsp:nvSpPr>
      <dsp:spPr>
        <a:xfrm rot="5400000">
          <a:off x="1970075" y="1520906"/>
          <a:ext cx="286845" cy="304716"/>
        </a:xfrm>
        <a:prstGeom prst="flowChartExtract">
          <a:avLst/>
        </a:prstGeom>
        <a:solidFill>
          <a:srgbClr val="C0000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74FDF5-A6CA-4693-A73A-7DA12117849F}">
      <dsp:nvSpPr>
        <dsp:cNvPr id="0" name=""/>
        <dsp:cNvSpPr/>
      </dsp:nvSpPr>
      <dsp:spPr>
        <a:xfrm>
          <a:off x="2510427" y="0"/>
          <a:ext cx="1513425" cy="195065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Поддержка уровня защищённости АСУТП</a:t>
          </a: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0427" y="0"/>
        <a:ext cx="1513425" cy="19506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984A7-B0FB-4674-9042-25EA98A15C3F}">
      <dsp:nvSpPr>
        <dsp:cNvPr id="0" name=""/>
        <dsp:cNvSpPr/>
      </dsp:nvSpPr>
      <dsp:spPr>
        <a:xfrm rot="5400000">
          <a:off x="-123784" y="231467"/>
          <a:ext cx="825231" cy="577662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 этап</a:t>
          </a:r>
          <a:endParaRPr lang="ru-RU" sz="11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-5400000">
        <a:off x="1" y="396513"/>
        <a:ext cx="577662" cy="247569"/>
      </dsp:txXfrm>
    </dsp:sp>
    <dsp:sp modelId="{1C5101C3-8DA4-40D6-82F6-23C148A3344B}">
      <dsp:nvSpPr>
        <dsp:cNvPr id="0" name=""/>
        <dsp:cNvSpPr/>
      </dsp:nvSpPr>
      <dsp:spPr>
        <a:xfrm rot="5400000">
          <a:off x="2326078" y="-1745315"/>
          <a:ext cx="735254" cy="4232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rPr>
            <a:t>Обследование</a:t>
          </a:r>
          <a:endParaRPr lang="ru-RU" sz="1200" kern="1200" dirty="0">
            <a:latin typeface="Calibri" panose="020F0502020204030204" pitchFamily="34" charset="0"/>
            <a:ea typeface="Verdana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rPr>
            <a:t>Моделирование нарушителей и угроз ИБ АСУТП</a:t>
          </a:r>
          <a:endParaRPr lang="ru-RU" sz="1200" kern="1200" dirty="0">
            <a:latin typeface="Calibri" panose="020F0502020204030204" pitchFamily="34" charset="0"/>
            <a:ea typeface="Verdana" pitchFamily="34" charset="0"/>
            <a:cs typeface="Calibri" panose="020F0502020204030204" pitchFamily="34" charset="0"/>
          </a:endParaRPr>
        </a:p>
      </dsp:txBody>
      <dsp:txXfrm rot="-5400000">
        <a:off x="577662" y="38993"/>
        <a:ext cx="4196194" cy="663470"/>
      </dsp:txXfrm>
    </dsp:sp>
    <dsp:sp modelId="{8C1814DA-83B2-4835-BE2E-51A4FC6B067C}">
      <dsp:nvSpPr>
        <dsp:cNvPr id="0" name=""/>
        <dsp:cNvSpPr/>
      </dsp:nvSpPr>
      <dsp:spPr>
        <a:xfrm rot="5400000">
          <a:off x="-123784" y="957879"/>
          <a:ext cx="825231" cy="577662"/>
        </a:xfrm>
        <a:prstGeom prst="chevron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 </a:t>
          </a:r>
          <a:r>
            <a:rPr lang="ru-RU" sz="11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этап</a:t>
          </a:r>
          <a:endParaRPr lang="ru-RU" sz="11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-5400000">
        <a:off x="1" y="1122925"/>
        <a:ext cx="577662" cy="247569"/>
      </dsp:txXfrm>
    </dsp:sp>
    <dsp:sp modelId="{FCF81300-2907-43AC-BBF3-D983B9A03ADA}">
      <dsp:nvSpPr>
        <dsp:cNvPr id="0" name=""/>
        <dsp:cNvSpPr/>
      </dsp:nvSpPr>
      <dsp:spPr>
        <a:xfrm rot="5400000">
          <a:off x="2381128" y="-1013748"/>
          <a:ext cx="625153" cy="4232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rPr>
            <a:t>Модель защиты: 1) устранение актуальных угроз, 2) выполнение требований стандартов</a:t>
          </a:r>
          <a:endParaRPr lang="ru-RU" sz="1200" kern="1200" dirty="0">
            <a:latin typeface="Calibri" panose="020F0502020204030204" pitchFamily="34" charset="0"/>
            <a:ea typeface="Verdana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rPr>
            <a:t>ТЗ и техническое проектирование системы ОБИ АСУТП</a:t>
          </a:r>
          <a:endParaRPr lang="ru-RU" sz="1200" kern="1200" dirty="0">
            <a:latin typeface="Calibri" panose="020F0502020204030204" pitchFamily="34" charset="0"/>
            <a:ea typeface="Verdana" pitchFamily="34" charset="0"/>
            <a:cs typeface="Calibri" panose="020F0502020204030204" pitchFamily="34" charset="0"/>
          </a:endParaRPr>
        </a:p>
      </dsp:txBody>
      <dsp:txXfrm rot="-5400000">
        <a:off x="577662" y="820235"/>
        <a:ext cx="4201569" cy="564119"/>
      </dsp:txXfrm>
    </dsp:sp>
    <dsp:sp modelId="{1E7CD096-BDCE-4E75-9912-51DFC8B86DC8}">
      <dsp:nvSpPr>
        <dsp:cNvPr id="0" name=""/>
        <dsp:cNvSpPr/>
      </dsp:nvSpPr>
      <dsp:spPr>
        <a:xfrm rot="5400000">
          <a:off x="-123784" y="1695354"/>
          <a:ext cx="825231" cy="5776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3 этап</a:t>
          </a:r>
          <a:endParaRPr lang="ru-RU" sz="11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-5400000">
        <a:off x="1" y="1860400"/>
        <a:ext cx="577662" cy="247569"/>
      </dsp:txXfrm>
    </dsp:sp>
    <dsp:sp modelId="{9532B76A-0364-4623-9AF3-AAE10FDEB45A}">
      <dsp:nvSpPr>
        <dsp:cNvPr id="0" name=""/>
        <dsp:cNvSpPr/>
      </dsp:nvSpPr>
      <dsp:spPr>
        <a:xfrm rot="5400000">
          <a:off x="2370065" y="-276273"/>
          <a:ext cx="647279" cy="4232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Разработка пакета локальных нормативных актов Системы управления безопасностью  информации АСУТП</a:t>
          </a:r>
          <a:endParaRPr lang="ru-RU" sz="1200" b="0" kern="1200" dirty="0">
            <a:latin typeface="Calibri" panose="020F0502020204030204" pitchFamily="34" charset="0"/>
            <a:ea typeface="Verdana" pitchFamily="34" charset="0"/>
            <a:cs typeface="Calibri" panose="020F0502020204030204" pitchFamily="34" charset="0"/>
          </a:endParaRPr>
        </a:p>
      </dsp:txBody>
      <dsp:txXfrm rot="-5400000">
        <a:off x="577662" y="1547728"/>
        <a:ext cx="4200488" cy="584083"/>
      </dsp:txXfrm>
    </dsp:sp>
    <dsp:sp modelId="{83890203-02F5-4AAF-B724-AFD491D760B3}">
      <dsp:nvSpPr>
        <dsp:cNvPr id="0" name=""/>
        <dsp:cNvSpPr/>
      </dsp:nvSpPr>
      <dsp:spPr>
        <a:xfrm rot="5400000">
          <a:off x="-123784" y="2377389"/>
          <a:ext cx="825231" cy="577662"/>
        </a:xfrm>
        <a:prstGeom prst="chevron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 этап</a:t>
          </a:r>
          <a:endParaRPr lang="ru-RU" sz="11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2542435"/>
        <a:ext cx="577662" cy="247569"/>
      </dsp:txXfrm>
    </dsp:sp>
    <dsp:sp modelId="{D03CE01D-A6E6-48B2-9A37-455DB2C14A88}">
      <dsp:nvSpPr>
        <dsp:cNvPr id="0" name=""/>
        <dsp:cNvSpPr/>
      </dsp:nvSpPr>
      <dsp:spPr>
        <a:xfrm rot="5400000">
          <a:off x="2432577" y="405761"/>
          <a:ext cx="522255" cy="4232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rPr>
            <a:t>Ввод в действие Системы ОБИ АСУТП </a:t>
          </a:r>
          <a:endParaRPr lang="ru-RU" sz="1200" b="0" kern="1200" dirty="0">
            <a:latin typeface="Calibri" panose="020F0502020204030204" pitchFamily="34" charset="0"/>
            <a:ea typeface="Verdana" pitchFamily="34" charset="0"/>
            <a:cs typeface="Calibri" panose="020F0502020204030204" pitchFamily="34" charset="0"/>
          </a:endParaRPr>
        </a:p>
      </dsp:txBody>
      <dsp:txXfrm rot="-5400000">
        <a:off x="577662" y="2286170"/>
        <a:ext cx="4206592" cy="471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8BBE20-3678-4758-B131-A5D0298E84E9}" type="datetimeFigureOut">
              <a:rPr lang="ru-RU"/>
              <a:pPr>
                <a:defRPr/>
              </a:pPr>
              <a:t>09.10.2014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114617-6BCD-4EB6-B9AF-378C2D3BF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526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248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96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96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966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966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966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96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наших проектах</a:t>
            </a:r>
            <a:r>
              <a:rPr lang="ru-RU" baseline="0" dirty="0" smtClean="0"/>
              <a:t> мы сталкиваемся с рядом тенденций </a:t>
            </a:r>
            <a:r>
              <a:rPr lang="ru-RU" dirty="0" smtClean="0"/>
              <a:t>развития</a:t>
            </a:r>
            <a:r>
              <a:rPr lang="ru-RU" baseline="0" dirty="0" smtClean="0"/>
              <a:t> промышленной автоматизации.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ru-RU" sz="1200" dirty="0" smtClean="0"/>
              <a:t>Стройная система управления и распределения ответственности</a:t>
            </a:r>
          </a:p>
          <a:p>
            <a:pPr lvl="0" rtl="0"/>
            <a:r>
              <a:rPr lang="ru-RU" sz="1200" dirty="0" smtClean="0"/>
              <a:t>Использование современных технологий автоматизации, применяемых в мировой практике</a:t>
            </a:r>
          </a:p>
          <a:p>
            <a:pPr lvl="0" rtl="0"/>
            <a:r>
              <a:rPr lang="ru-RU" sz="1200" dirty="0" smtClean="0"/>
              <a:t>Профессиональная работа каждого сотрудника</a:t>
            </a:r>
          </a:p>
          <a:p>
            <a:pPr lvl="0" rtl="0"/>
            <a:r>
              <a:rPr lang="ru-RU" sz="1200" dirty="0" smtClean="0"/>
              <a:t>Повышение производственных показателей, положительная динамика статистических показателей</a:t>
            </a:r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4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Часто (не всегда)</a:t>
            </a:r>
            <a:r>
              <a:rPr lang="ru-RU" baseline="0" dirty="0" smtClean="0"/>
              <a:t> </a:t>
            </a:r>
            <a:r>
              <a:rPr lang="ru-RU" dirty="0" smtClean="0"/>
              <a:t>бывает, что</a:t>
            </a:r>
            <a:r>
              <a:rPr lang="ru-RU" baseline="0" dirty="0" smtClean="0"/>
              <a:t> </a:t>
            </a:r>
            <a:r>
              <a:rPr lang="ru-RU" dirty="0" smtClean="0"/>
              <a:t>всё плохо: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Зоопарк технических и программных средств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Нечёткая структура управления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Упование</a:t>
            </a:r>
            <a:r>
              <a:rPr lang="ru-RU" baseline="0" dirty="0" smtClean="0"/>
              <a:t> на сопутствующие механизмы ИБ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Отсутствие регламентирующих документов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Один мастер в отпуске, второй заболел =</a:t>
            </a:r>
            <a:r>
              <a:rPr lang="en-US" baseline="0" dirty="0" smtClean="0"/>
              <a:t>&gt; </a:t>
            </a:r>
            <a:r>
              <a:rPr lang="ru-RU" baseline="0" dirty="0" smtClean="0"/>
              <a:t>никто не знает, что делать.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342900" indent="-342900">
              <a:buFontTx/>
              <a:buChar char="-"/>
            </a:pPr>
            <a:r>
              <a:rPr lang="ru-RU" altLang="ru-RU" sz="2000" dirty="0" smtClean="0">
                <a:latin typeface="Arial" charset="0"/>
                <a:cs typeface="Arial" charset="0"/>
              </a:rPr>
              <a:t>Некоторое количество отдельных производственных участков, для которых действуют следующие факторы:</a:t>
            </a:r>
          </a:p>
          <a:p>
            <a:pPr marL="800100" lvl="1" indent="-342900">
              <a:buFontTx/>
              <a:buChar char="-"/>
            </a:pPr>
            <a:r>
              <a:rPr lang="ru-RU" altLang="ru-RU" sz="2000" dirty="0" smtClean="0"/>
              <a:t>степень критичности и риски производства,</a:t>
            </a:r>
          </a:p>
          <a:p>
            <a:pPr marL="800100" lvl="1" indent="-342900">
              <a:buFontTx/>
              <a:buChar char="-"/>
            </a:pPr>
            <a:r>
              <a:rPr lang="ru-RU" altLang="ru-RU" sz="2000" dirty="0" smtClean="0"/>
              <a:t>степень влияния простоев на последующие этапы производства,</a:t>
            </a:r>
          </a:p>
          <a:p>
            <a:pPr marL="800100" lvl="1" indent="-342900">
              <a:buFontTx/>
              <a:buChar char="-"/>
            </a:pPr>
            <a:r>
              <a:rPr lang="ru-RU" altLang="ru-RU" sz="2000" dirty="0" smtClean="0">
                <a:latin typeface="Arial" charset="0"/>
                <a:cs typeface="Arial" charset="0"/>
              </a:rPr>
              <a:t>степень автоматизации производственных процессов,</a:t>
            </a:r>
          </a:p>
          <a:p>
            <a:pPr marL="800100" lvl="1" indent="-342900">
              <a:buFontTx/>
              <a:buChar char="-"/>
            </a:pPr>
            <a:r>
              <a:rPr lang="ru-RU" altLang="ru-RU" sz="2000" dirty="0" smtClean="0"/>
              <a:t>наличие (отсутствие) подключения к корпоративной вычислительной сети,</a:t>
            </a:r>
          </a:p>
          <a:p>
            <a:pPr marL="800100" lvl="1" indent="-342900">
              <a:buFontTx/>
              <a:buChar char="-"/>
            </a:pPr>
            <a:r>
              <a:rPr lang="ru-RU" altLang="ru-RU" sz="2000" dirty="0" smtClean="0"/>
              <a:t>наличие удалённого управления,</a:t>
            </a:r>
          </a:p>
          <a:p>
            <a:pPr marL="342900" indent="-342900">
              <a:buFontTx/>
              <a:buChar char="-"/>
            </a:pPr>
            <a:r>
              <a:rPr lang="ru-RU" altLang="ru-RU" sz="2000" dirty="0" smtClean="0"/>
              <a:t>Сетевая инфраструктура:</a:t>
            </a:r>
          </a:p>
          <a:p>
            <a:pPr marL="800100" lvl="1" indent="-342900">
              <a:buFontTx/>
              <a:buChar char="-"/>
            </a:pPr>
            <a:r>
              <a:rPr lang="ru-RU" altLang="ru-RU" sz="2000" dirty="0" smtClean="0"/>
              <a:t>ВОЛС, используемые корпоративной сетью</a:t>
            </a:r>
          </a:p>
          <a:p>
            <a:pPr marL="800100" lvl="1" indent="-342900">
              <a:buFontTx/>
              <a:buChar char="-"/>
            </a:pPr>
            <a:r>
              <a:rPr lang="ru-RU" altLang="ru-RU" sz="2000" dirty="0" smtClean="0"/>
              <a:t>выделенные ВОЛС (радиоканалы и т.п.), используемые какой-то технологической сетью</a:t>
            </a:r>
          </a:p>
          <a:p>
            <a:pPr marL="342900" indent="-342900">
              <a:buFontTx/>
              <a:buChar char="-"/>
            </a:pPr>
            <a:r>
              <a:rPr lang="ru-RU" altLang="ru-RU" sz="2000" dirty="0" smtClean="0"/>
              <a:t>Потребности в восходящих и нисходящих информационных потоках</a:t>
            </a:r>
          </a:p>
          <a:p>
            <a:pPr marL="342900" indent="-342900">
              <a:buFontTx/>
              <a:buChar char="-"/>
            </a:pPr>
            <a:r>
              <a:rPr lang="ru-RU" altLang="ru-RU" sz="2000" dirty="0" smtClean="0"/>
              <a:t>Некоторая сумбурная структура управления АСУТП, в том числе:</a:t>
            </a:r>
          </a:p>
          <a:p>
            <a:pPr marL="800100" lvl="1" indent="-342900">
              <a:buFontTx/>
              <a:buChar char="-"/>
            </a:pPr>
            <a:r>
              <a:rPr lang="ru-RU" altLang="ru-RU" sz="2000" dirty="0" smtClean="0"/>
              <a:t>Операторы,</a:t>
            </a:r>
          </a:p>
          <a:p>
            <a:pPr marL="800100" lvl="1" indent="-342900">
              <a:buFontTx/>
              <a:buChar char="-"/>
            </a:pPr>
            <a:r>
              <a:rPr lang="ru-RU" altLang="ru-RU" sz="2000" dirty="0" smtClean="0"/>
              <a:t>Персонал обслуживающий сетевое, серверное оборудование и АРМы,</a:t>
            </a:r>
          </a:p>
          <a:p>
            <a:pPr marL="800100" lvl="1" indent="-342900">
              <a:buFontTx/>
              <a:buChar char="-"/>
            </a:pPr>
            <a:r>
              <a:rPr lang="ru-RU" altLang="ru-RU" sz="2000" dirty="0" smtClean="0"/>
              <a:t>Персонал, обслуживающий ПО АСУТП (</a:t>
            </a:r>
            <a:r>
              <a:rPr lang="en-US" altLang="ru-RU" sz="2000" dirty="0" smtClean="0"/>
              <a:t>SCADA, </a:t>
            </a:r>
            <a:r>
              <a:rPr lang="ru-RU" altLang="ru-RU" sz="2000" dirty="0" smtClean="0"/>
              <a:t>ПЛК</a:t>
            </a:r>
            <a:r>
              <a:rPr lang="en-US" altLang="ru-RU" sz="2000" dirty="0" smtClean="0"/>
              <a:t>)</a:t>
            </a:r>
            <a:r>
              <a:rPr lang="ru-RU" altLang="ru-RU" sz="2000" dirty="0" smtClean="0"/>
              <a:t>,</a:t>
            </a:r>
          </a:p>
          <a:p>
            <a:pPr marL="800100" lvl="1" indent="-342900">
              <a:buFontTx/>
              <a:buChar char="-"/>
            </a:pPr>
            <a:r>
              <a:rPr lang="ru-RU" altLang="ru-RU" sz="2000" dirty="0" smtClean="0"/>
              <a:t>Персонал, отвечающий за промышленную безопасность,</a:t>
            </a:r>
          </a:p>
          <a:p>
            <a:pPr marL="800100" lvl="1" indent="-342900">
              <a:buFontTx/>
              <a:buChar char="-"/>
            </a:pPr>
            <a:r>
              <a:rPr lang="ru-RU" altLang="ru-RU" sz="2000" dirty="0" smtClean="0"/>
              <a:t>Персонал, отвечающий за информационную  </a:t>
            </a:r>
            <a:r>
              <a:rPr lang="ru-RU" altLang="ru-RU" sz="2000" dirty="0" smtClean="0"/>
              <a:t>безопасность.</a:t>
            </a:r>
            <a:endParaRPr lang="ru-RU" altLang="ru-RU" sz="2000" dirty="0" smtClean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4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96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Уровни аварийных</a:t>
            </a:r>
            <a:r>
              <a:rPr lang="ru-RU" baseline="0" dirty="0" smtClean="0"/>
              <a:t> ситуаций</a:t>
            </a:r>
          </a:p>
          <a:p>
            <a:r>
              <a:rPr lang="ru-RU" baseline="0" dirty="0" err="1" smtClean="0"/>
              <a:t>ПЛАСы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63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Отдельная</a:t>
            </a:r>
            <a:r>
              <a:rPr lang="ru-RU" baseline="0" dirty="0" smtClean="0"/>
              <a:t> технологическая сеть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96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Отдельная</a:t>
            </a:r>
            <a:r>
              <a:rPr lang="ru-RU" baseline="0" dirty="0" smtClean="0"/>
              <a:t> технологическая сеть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96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4617-6BCD-4EB6-B9AF-378C2D3BF80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96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7"/>
          <p:cNvSpPr>
            <a:spLocks noGrp="1"/>
          </p:cNvSpPr>
          <p:nvPr>
            <p:ph type="clipArt" sz="quarter" idx="11"/>
          </p:nvPr>
        </p:nvSpPr>
        <p:spPr>
          <a:xfrm>
            <a:off x="2927648" y="3861048"/>
            <a:ext cx="2390249" cy="15117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dirty="0" smtClean="0"/>
              <a:t>Щелкните этот значок, чтобы добавить изображение из Интернета</a:t>
            </a:r>
            <a:endParaRPr lang="ru-RU" noProof="0" dirty="0"/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2"/>
          </p:nvPr>
        </p:nvSpPr>
        <p:spPr>
          <a:xfrm>
            <a:off x="719668" y="5589240"/>
            <a:ext cx="4598229" cy="12687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>
          <a:xfrm>
            <a:off x="6168009" y="3718560"/>
            <a:ext cx="5310676" cy="178003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defRPr sz="2500" b="1">
                <a:latin typeface="Arial" pitchFamily="34" charset="0"/>
                <a:cs typeface="Arial" pitchFamily="34" charset="0"/>
              </a:defRPr>
            </a:lvl2pPr>
            <a:lvl3pPr>
              <a:defRPr sz="2500" b="1">
                <a:latin typeface="Arial" pitchFamily="34" charset="0"/>
                <a:cs typeface="Arial" pitchFamily="34" charset="0"/>
              </a:defRPr>
            </a:lvl3pPr>
            <a:lvl4pPr>
              <a:defRPr sz="2500" b="1">
                <a:latin typeface="Arial" pitchFamily="34" charset="0"/>
                <a:cs typeface="Arial" pitchFamily="34" charset="0"/>
              </a:defRPr>
            </a:lvl4pPr>
            <a:lvl5pPr>
              <a:defRPr sz="25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Картинка 7"/>
          <p:cNvSpPr>
            <a:spLocks noGrp="1"/>
          </p:cNvSpPr>
          <p:nvPr>
            <p:ph type="clipArt" sz="quarter" idx="14"/>
          </p:nvPr>
        </p:nvSpPr>
        <p:spPr>
          <a:xfrm>
            <a:off x="-15327" y="3861048"/>
            <a:ext cx="2390249" cy="15117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dirty="0" smtClean="0"/>
              <a:t>Щелкните этот значок, чтобы добавить изображение из Интернета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4636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8"/>
          <p:cNvSpPr>
            <a:spLocks noGrp="1"/>
          </p:cNvSpPr>
          <p:nvPr>
            <p:ph type="body" sz="quarter" idx="10"/>
          </p:nvPr>
        </p:nvSpPr>
        <p:spPr>
          <a:xfrm>
            <a:off x="719667" y="3933056"/>
            <a:ext cx="4607984" cy="132950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3"/>
          </p:nvPr>
        </p:nvSpPr>
        <p:spPr>
          <a:xfrm>
            <a:off x="6168009" y="3717032"/>
            <a:ext cx="5310676" cy="1800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defRPr sz="2500" b="1">
                <a:latin typeface="Arial" pitchFamily="34" charset="0"/>
                <a:cs typeface="Arial" pitchFamily="34" charset="0"/>
              </a:defRPr>
            </a:lvl2pPr>
            <a:lvl3pPr>
              <a:defRPr sz="2500" b="1">
                <a:latin typeface="Arial" pitchFamily="34" charset="0"/>
                <a:cs typeface="Arial" pitchFamily="34" charset="0"/>
              </a:defRPr>
            </a:lvl3pPr>
            <a:lvl4pPr>
              <a:defRPr sz="2500" b="1">
                <a:latin typeface="Arial" pitchFamily="34" charset="0"/>
                <a:cs typeface="Arial" pitchFamily="34" charset="0"/>
              </a:defRPr>
            </a:lvl4pPr>
            <a:lvl5pPr>
              <a:defRPr sz="25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719667" y="5589240"/>
            <a:ext cx="4607984" cy="126734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322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7"/>
          <p:cNvSpPr txBox="1">
            <a:spLocks noGrp="1"/>
          </p:cNvSpPr>
          <p:nvPr userDrawn="1"/>
        </p:nvSpPr>
        <p:spPr bwMode="auto">
          <a:xfrm>
            <a:off x="0" y="0"/>
            <a:ext cx="719138" cy="1196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131EAD-E648-4B05-8625-7C2E264F877D}" type="slidenum">
              <a:rPr lang="ru-RU" sz="1800" b="1">
                <a:solidFill>
                  <a:srgbClr val="FCAB08"/>
                </a:solidFill>
                <a:cs typeface="Arial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00" b="1" dirty="0">
              <a:solidFill>
                <a:srgbClr val="FCAB08"/>
              </a:solidFill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9667" y="2"/>
            <a:ext cx="6816493" cy="119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8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7"/>
          <p:cNvSpPr>
            <a:spLocks noGrp="1"/>
          </p:cNvSpPr>
          <p:nvPr>
            <p:ph type="clipArt" sz="quarter" idx="11"/>
          </p:nvPr>
        </p:nvSpPr>
        <p:spPr>
          <a:xfrm>
            <a:off x="2927648" y="3861048"/>
            <a:ext cx="2390249" cy="15117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 этот значок, чтобы добавить изображение из Интернета</a:t>
            </a:r>
            <a:endParaRPr lang="ru-RU" noProof="0" dirty="0"/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2"/>
          </p:nvPr>
        </p:nvSpPr>
        <p:spPr>
          <a:xfrm>
            <a:off x="719668" y="5589240"/>
            <a:ext cx="4598229" cy="12687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3"/>
          </p:nvPr>
        </p:nvSpPr>
        <p:spPr>
          <a:xfrm>
            <a:off x="6168009" y="3718560"/>
            <a:ext cx="5310676" cy="178003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defRPr sz="2500" b="1">
                <a:latin typeface="Arial" pitchFamily="34" charset="0"/>
                <a:cs typeface="Arial" pitchFamily="34" charset="0"/>
              </a:defRPr>
            </a:lvl2pPr>
            <a:lvl3pPr>
              <a:defRPr sz="2500" b="1">
                <a:latin typeface="Arial" pitchFamily="34" charset="0"/>
                <a:cs typeface="Arial" pitchFamily="34" charset="0"/>
              </a:defRPr>
            </a:lvl3pPr>
            <a:lvl4pPr>
              <a:defRPr sz="2500" b="1">
                <a:latin typeface="Arial" pitchFamily="34" charset="0"/>
                <a:cs typeface="Arial" pitchFamily="34" charset="0"/>
              </a:defRPr>
            </a:lvl4pPr>
            <a:lvl5pPr>
              <a:defRPr sz="25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Картинка 7"/>
          <p:cNvSpPr>
            <a:spLocks noGrp="1"/>
          </p:cNvSpPr>
          <p:nvPr>
            <p:ph type="clipArt" sz="quarter" idx="14"/>
          </p:nvPr>
        </p:nvSpPr>
        <p:spPr>
          <a:xfrm>
            <a:off x="-15327" y="3861048"/>
            <a:ext cx="2390249" cy="15117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 этот значок, чтобы добавить изображение из Интернета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3139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8"/>
          <p:cNvSpPr>
            <a:spLocks noGrp="1"/>
          </p:cNvSpPr>
          <p:nvPr>
            <p:ph type="body" sz="quarter" idx="10"/>
          </p:nvPr>
        </p:nvSpPr>
        <p:spPr>
          <a:xfrm>
            <a:off x="719667" y="3933056"/>
            <a:ext cx="4607984" cy="132950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3"/>
          </p:nvPr>
        </p:nvSpPr>
        <p:spPr>
          <a:xfrm>
            <a:off x="6168009" y="3717032"/>
            <a:ext cx="5310676" cy="1800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defRPr sz="2500" b="1">
                <a:latin typeface="Arial" pitchFamily="34" charset="0"/>
                <a:cs typeface="Arial" pitchFamily="34" charset="0"/>
              </a:defRPr>
            </a:lvl2pPr>
            <a:lvl3pPr>
              <a:defRPr sz="2500" b="1">
                <a:latin typeface="Arial" pitchFamily="34" charset="0"/>
                <a:cs typeface="Arial" pitchFamily="34" charset="0"/>
              </a:defRPr>
            </a:lvl3pPr>
            <a:lvl4pPr>
              <a:defRPr sz="2500" b="1">
                <a:latin typeface="Arial" pitchFamily="34" charset="0"/>
                <a:cs typeface="Arial" pitchFamily="34" charset="0"/>
              </a:defRPr>
            </a:lvl4pPr>
            <a:lvl5pPr>
              <a:defRPr sz="25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719667" y="5589240"/>
            <a:ext cx="4607984" cy="126734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077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285875"/>
            <a:ext cx="33543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 txBox="1">
            <a:spLocks noGrp="1"/>
          </p:cNvSpPr>
          <p:nvPr userDrawn="1"/>
        </p:nvSpPr>
        <p:spPr bwMode="auto">
          <a:xfrm>
            <a:off x="9617075" y="5589588"/>
            <a:ext cx="2111375" cy="12684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cs typeface="Arial" pitchFamily="34" charset="0"/>
              </a:rPr>
              <a:t>www.i-teco.ru</a:t>
            </a:r>
            <a:endParaRPr lang="ru-RU" sz="1600" b="1" dirty="0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7"/>
          <p:cNvSpPr txBox="1">
            <a:spLocks noGrp="1"/>
          </p:cNvSpPr>
          <p:nvPr userDrawn="1"/>
        </p:nvSpPr>
        <p:spPr bwMode="auto">
          <a:xfrm>
            <a:off x="10353675" y="0"/>
            <a:ext cx="1535113" cy="11969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cs typeface="Arial" pitchFamily="34" charset="0"/>
              </a:rPr>
              <a:t>www.i-teco.ru</a:t>
            </a:r>
            <a:endParaRPr lang="ru-RU" sz="1600" b="1" dirty="0">
              <a:cs typeface="Arial" pitchFamily="34" charset="0"/>
            </a:endParaRPr>
          </a:p>
        </p:txBody>
      </p:sp>
      <p:pic>
        <p:nvPicPr>
          <p:cNvPr id="4099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84925"/>
            <a:ext cx="23637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6361113"/>
            <a:ext cx="16208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285875"/>
            <a:ext cx="33543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 txBox="1">
            <a:spLocks noGrp="1"/>
          </p:cNvSpPr>
          <p:nvPr userDrawn="1"/>
        </p:nvSpPr>
        <p:spPr bwMode="auto">
          <a:xfrm>
            <a:off x="9617075" y="5589588"/>
            <a:ext cx="2111375" cy="12684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www.i-teco.ru</a:t>
            </a:r>
            <a:endParaRPr lang="ru-RU" sz="1600" b="1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5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jpe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5.png"/><Relationship Id="rId20" Type="http://schemas.openxmlformats.org/officeDocument/2006/relationships/image" Target="../media/image59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Relationship Id="rId22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adeha@i-teco.ru" TargetMode="External"/><Relationship Id="rId2" Type="http://schemas.openxmlformats.org/officeDocument/2006/relationships/hyperlink" Target="http://www.i-teco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4.wmf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wmf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wmf"/><Relationship Id="rId4" Type="http://schemas.openxmlformats.org/officeDocument/2006/relationships/diagramData" Target="../diagrams/data2.xml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diagramDrawing" Target="../diagrams/drawing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8.xml"/><Relationship Id="rId10" Type="http://schemas.openxmlformats.org/officeDocument/2006/relationships/diagramLayout" Target="../diagrams/layout9.xml"/><Relationship Id="rId4" Type="http://schemas.openxmlformats.org/officeDocument/2006/relationships/diagramLayout" Target="../diagrams/layout8.xml"/><Relationship Id="rId9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Текст 7"/>
          <p:cNvSpPr>
            <a:spLocks noGrp="1"/>
          </p:cNvSpPr>
          <p:nvPr>
            <p:ph type="body" sz="quarter" idx="12"/>
          </p:nvPr>
        </p:nvSpPr>
        <p:spPr bwMode="auto">
          <a:xfrm>
            <a:off x="168275" y="5499100"/>
            <a:ext cx="5867400" cy="126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altLang="ru-RU" sz="1800" b="1" dirty="0" smtClean="0">
                <a:latin typeface="Arial" charset="0"/>
                <a:cs typeface="Arial" charset="0"/>
              </a:rPr>
              <a:t>Иван Бадеха</a:t>
            </a:r>
            <a:r>
              <a:rPr lang="ru-RU" altLang="ru-RU" sz="1800" dirty="0" smtClean="0">
                <a:latin typeface="Arial" charset="0"/>
                <a:cs typeface="Arial" charset="0"/>
              </a:rPr>
              <a:t>, руководитель направления</a:t>
            </a:r>
          </a:p>
          <a:p>
            <a:r>
              <a:rPr lang="ru-RU" altLang="ru-RU" sz="1800" dirty="0" smtClean="0">
                <a:latin typeface="Arial" charset="0"/>
                <a:cs typeface="Arial" charset="0"/>
              </a:rPr>
              <a:t>Департамент информационной безопасности</a:t>
            </a:r>
          </a:p>
        </p:txBody>
      </p:sp>
      <p:sp>
        <p:nvSpPr>
          <p:cNvPr id="7170" name="Текст 8"/>
          <p:cNvSpPr>
            <a:spLocks noGrp="1"/>
          </p:cNvSpPr>
          <p:nvPr>
            <p:ph type="body" sz="quarter" idx="13"/>
          </p:nvPr>
        </p:nvSpPr>
        <p:spPr bwMode="auto">
          <a:xfrm>
            <a:off x="6167438" y="3717925"/>
            <a:ext cx="5311775" cy="178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ru-RU" altLang="ru-RU" sz="2800" dirty="0" smtClean="0">
                <a:latin typeface="Arial" charset="0"/>
                <a:cs typeface="Arial" charset="0"/>
              </a:rPr>
              <a:t>Информационная безопасность на службе у промышленной автоматизации</a:t>
            </a:r>
          </a:p>
        </p:txBody>
      </p:sp>
      <p:sp>
        <p:nvSpPr>
          <p:cNvPr id="7173" name="Текст 7"/>
          <p:cNvSpPr txBox="1">
            <a:spLocks/>
          </p:cNvSpPr>
          <p:nvPr/>
        </p:nvSpPr>
        <p:spPr bwMode="auto">
          <a:xfrm>
            <a:off x="6146800" y="6400800"/>
            <a:ext cx="27955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100" b="1" dirty="0" smtClean="0">
                <a:latin typeface="Arial" charset="0"/>
              </a:rPr>
              <a:t>09 октября 2014 </a:t>
            </a:r>
            <a:r>
              <a:rPr lang="ru-RU" altLang="ru-RU" sz="1100" b="1" dirty="0">
                <a:latin typeface="Arial" charset="0"/>
              </a:rPr>
              <a:t>г., г. Москва</a:t>
            </a:r>
            <a:endParaRPr lang="ru-RU" altLang="ru-RU" sz="1100" dirty="0">
              <a:latin typeface="Arial" charset="0"/>
            </a:endParaRPr>
          </a:p>
        </p:txBody>
      </p:sp>
      <p:pic>
        <p:nvPicPr>
          <p:cNvPr id="2052" name="Picture 4" descr="C:\Users\badeha\AppData\Local\Microsoft\Windows\Temporary Internet Files\Content.IE5\2PGMAVWE\MC90043149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8" y="4664783"/>
            <a:ext cx="904647" cy="9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deha\AppData\Local\Microsoft\Windows\Temporary Internet Files\Content.IE5\5VBICHIX\MC900279016[1].wmf"/>
          <p:cNvPicPr>
            <a:picLocks noGrp="1" noChangeAspect="1" noChangeArrowheads="1"/>
          </p:cNvPicPr>
          <p:nvPr>
            <p:ph type="clipArt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51" y="3721214"/>
            <a:ext cx="1044945" cy="104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199805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73" y="3733800"/>
            <a:ext cx="1077597" cy="10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8300" y="3002508"/>
            <a:ext cx="7918450" cy="30646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9166" y="3827003"/>
            <a:ext cx="3579896" cy="22401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Нормативное регулирование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18483" y="4577791"/>
            <a:ext cx="3421262" cy="646331"/>
          </a:xfrm>
          <a:prstGeom prst="rect">
            <a:avLst/>
          </a:prstGeom>
          <a:gradFill>
            <a:gsLst>
              <a:gs pos="0">
                <a:srgbClr val="C0E498"/>
              </a:gs>
              <a:gs pos="100000">
                <a:srgbClr val="E0FCD0"/>
              </a:gs>
            </a:gsLst>
          </a:gra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9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Пункт 1. Настоящие требования применяются в случае принятия владельцем АСУТП решения об обеспечении защиты информации, обработка которой осуществляется этой системой …</a:t>
            </a:r>
            <a:endParaRPr lang="ru-RU" sz="900" i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8483" y="3916658"/>
            <a:ext cx="3421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Приказ ФСТЭК России № 31 от 14 марта 2014 «Об утверждении требований по защите АСУ ТП…»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0433" y="3239979"/>
            <a:ext cx="2336800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rgbClr val="00A249"/>
              </a:buClr>
            </a:pPr>
            <a:r>
              <a:rPr lang="ru-RU" sz="12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Документы ФСТЭК по защите КСИИ (гриф «ДСП») </a:t>
            </a:r>
          </a:p>
          <a:p>
            <a:pPr marL="0" indent="0" eaLnBrk="1" hangingPunct="1">
              <a:spcBef>
                <a:spcPts val="600"/>
              </a:spcBef>
              <a:buClr>
                <a:srgbClr val="00A249"/>
              </a:buClr>
            </a:pPr>
            <a:r>
              <a:rPr lang="ru-RU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шт., из которых 2 надо использовать:</a:t>
            </a:r>
          </a:p>
          <a:p>
            <a:pPr fontAlgn="base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угроз безопасности информации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КСИИ;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определения актуальных угроз безопасности информации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КСИИ.</a:t>
            </a:r>
            <a:endParaRPr lang="ru-RU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84840577"/>
              </p:ext>
            </p:extLst>
          </p:nvPr>
        </p:nvGraphicFramePr>
        <p:xfrm>
          <a:off x="6578600" y="3141481"/>
          <a:ext cx="5410200" cy="294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83918" y="4101324"/>
            <a:ext cx="5318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Данные, получаемые от конечных устройств, на основе которых, в том числе, формируется управляющее воздействие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3918" y="4835537"/>
            <a:ext cx="5318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Сведения о составе и функционировании АСУ ТП и СОИБ АСУ ТП, программном обеспечении, настройках и параметрах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683918" y="5564806"/>
            <a:ext cx="5318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Информация, защищаемая в соответствии с действующими нормативно-правовыми актами и локальными нормативными документами 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8483" y="5140509"/>
            <a:ext cx="3421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Класс защищенности </a:t>
            </a:r>
            <a:r>
              <a:rPr lang="ru-RU" sz="1100" dirty="0" smtClean="0"/>
              <a:t>(отдельно </a:t>
            </a:r>
            <a:r>
              <a:rPr lang="ru-RU" sz="1100" dirty="0"/>
              <a:t>для каждого из </a:t>
            </a:r>
            <a:r>
              <a:rPr lang="ru-RU" sz="1100" dirty="0" smtClean="0"/>
              <a:t>уровней (операторского (диспетчерского) управления, автоматизированного управления, ввода (вывода) данных, исполнительных устройств) и сегментов АСУТП</a:t>
            </a:r>
            <a:endParaRPr lang="ru-RU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483" y="1176895"/>
            <a:ext cx="1197224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  <a:tabLst>
                <a:tab pos="908050" algn="l"/>
              </a:tabLst>
            </a:pPr>
            <a:r>
              <a:rPr lang="ru-RU" sz="1200" b="1" dirty="0" err="1" smtClean="0"/>
              <a:t>Верхнеуровневые</a:t>
            </a:r>
            <a:r>
              <a:rPr lang="ru-RU" sz="1200" b="1" dirty="0" smtClean="0"/>
              <a:t> документы:</a:t>
            </a:r>
            <a:endParaRPr lang="ru-RU" sz="1200" b="1" dirty="0"/>
          </a:p>
          <a:p>
            <a:pPr marL="171450" lvl="0" indent="-171450" algn="just">
              <a:buFont typeface="Wingdings" panose="05000000000000000000" pitchFamily="2" charset="2"/>
              <a:buChar char="§"/>
              <a:tabLst>
                <a:tab pos="908050" algn="l"/>
              </a:tabLst>
            </a:pPr>
            <a:r>
              <a:rPr lang="ru-RU" altLang="ru-RU" sz="11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Стратегия </a:t>
            </a:r>
            <a:r>
              <a:rPr lang="ru-RU" altLang="ru-RU" sz="11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национальной безопасности Российской Федерации до 2020 года,</a:t>
            </a:r>
            <a:endParaRPr lang="ru-RU" altLang="ru-RU" sz="1100" dirty="0">
              <a:latin typeface="Arial" pitchFamily="34" charset="0"/>
            </a:endParaRPr>
          </a:p>
          <a:p>
            <a:pPr marL="171450" lvl="0" indent="-171450" algn="just" eaLnBrk="0" hangingPunct="0">
              <a:buFont typeface="Wingdings" panose="05000000000000000000" pitchFamily="2" charset="2"/>
              <a:buChar char="§"/>
              <a:tabLst>
                <a:tab pos="908050" algn="l"/>
              </a:tabLst>
            </a:pPr>
            <a:r>
              <a:rPr lang="ru-RU" altLang="ru-RU" sz="1100" dirty="0">
                <a:latin typeface="Arial" pitchFamily="34" charset="0"/>
                <a:ea typeface="Times New Roman" pitchFamily="18" charset="0"/>
              </a:rPr>
              <a:t>«Основные направления государственной политики в области обеспечения безопасности автоматизированных систем управления производственными и технологическими процессами критически важных объектов инфраструктуры Российской Федерации» (утв. Президентом РФ, 03.02.2012 г. №803)</a:t>
            </a:r>
            <a:endParaRPr lang="ru-RU" altLang="ru-RU" sz="1100" dirty="0">
              <a:latin typeface="Arial" pitchFamily="34" charset="0"/>
            </a:endParaRPr>
          </a:p>
          <a:p>
            <a:pPr marL="171450" lvl="0" indent="-171450" algn="just" eaLnBrk="0" hangingPunct="0">
              <a:buFont typeface="Wingdings" panose="05000000000000000000" pitchFamily="2" charset="2"/>
              <a:buChar char="§"/>
              <a:tabLst>
                <a:tab pos="908050" algn="l"/>
              </a:tabLst>
            </a:pPr>
            <a:r>
              <a:rPr lang="ru-RU" altLang="ru-RU" sz="11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Указ Президента РФ от 15.01.2013 № 31с «О создании государственной системы обнаружения, предупреждения и ликвидации последствий компьютерных атак на информационные ресурсы Российской Федерации</a:t>
            </a:r>
            <a:r>
              <a:rPr lang="ru-RU" altLang="ru-RU" sz="11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Законопроекты</a:t>
            </a:r>
            <a:r>
              <a:rPr lang="ru-RU" sz="1200" b="1" dirty="0"/>
              <a:t>: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 dirty="0"/>
              <a:t>«Об особенностях обеспечения информационной безопасности критически важных объектов информационной и телекоммуникационной инфраструктуры», 2006 г.;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 dirty="0"/>
              <a:t>«О безопасности критической информационной инфраструктуры Российской Федерации», 2013 г.;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 dirty="0"/>
              <a:t>«О внесении изменений в законодательные акты Российской Федерации в связи с </a:t>
            </a:r>
            <a:r>
              <a:rPr lang="ru-RU" sz="1100" dirty="0" smtClean="0"/>
              <a:t>принятием Федерального закона «О безопасности критической информационной инфраструктуры Российской Федерации», </a:t>
            </a:r>
            <a:r>
              <a:rPr lang="ru-RU" sz="1100" dirty="0"/>
              <a:t>2013 г</a:t>
            </a:r>
            <a:r>
              <a:rPr lang="ru-RU" sz="1100" dirty="0" smtClean="0"/>
              <a:t>.</a:t>
            </a:r>
            <a:endParaRPr lang="en-US" sz="1100" dirty="0" smtClean="0"/>
          </a:p>
          <a:p>
            <a:pPr marL="171450" lvl="0" indent="-171450" algn="just" eaLnBrk="0" hangingPunct="0">
              <a:buFont typeface="Wingdings" panose="05000000000000000000" pitchFamily="2" charset="2"/>
              <a:buChar char="§"/>
              <a:tabLst>
                <a:tab pos="908050" algn="l"/>
              </a:tabLst>
            </a:pPr>
            <a:r>
              <a:rPr lang="ru-RU" sz="1200" b="1" dirty="0" smtClean="0">
                <a:latin typeface="Arial" pitchFamily="34" charset="0"/>
                <a:cs typeface="Times New Roman" pitchFamily="18" charset="0"/>
              </a:rPr>
              <a:t>Отраслевое законодательство:</a:t>
            </a:r>
            <a:endParaRPr lang="en-US" sz="1200" b="1" dirty="0">
              <a:latin typeface="Arial" pitchFamily="34" charset="0"/>
              <a:cs typeface="Times New Roman" pitchFamily="18" charset="0"/>
            </a:endParaRPr>
          </a:p>
          <a:p>
            <a:pPr marL="171450" lvl="0" indent="-171450" algn="just" eaLnBrk="0" hangingPunct="0">
              <a:buFont typeface="Wingdings" panose="05000000000000000000" pitchFamily="2" charset="2"/>
              <a:buChar char="ü"/>
              <a:tabLst>
                <a:tab pos="908050" algn="l"/>
              </a:tabLst>
            </a:pPr>
            <a:r>
              <a:rPr lang="ru-RU" sz="1100" dirty="0">
                <a:latin typeface="Arial" pitchFamily="34" charset="0"/>
                <a:cs typeface="Times New Roman" pitchFamily="18" charset="0"/>
              </a:rPr>
              <a:t>ТЭК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ü"/>
              <a:tabLst>
                <a:tab pos="908050" algn="l"/>
              </a:tabLst>
            </a:pPr>
            <a:r>
              <a:rPr lang="ru-RU" sz="1100" dirty="0">
                <a:latin typeface="Arial" pitchFamily="34" charset="0"/>
                <a:cs typeface="Times New Roman" pitchFamily="18" charset="0"/>
              </a:rPr>
              <a:t>Использование атомной </a:t>
            </a:r>
            <a:r>
              <a:rPr lang="ru-RU" sz="1100" dirty="0" smtClean="0">
                <a:latin typeface="Arial" pitchFamily="34" charset="0"/>
                <a:cs typeface="Times New Roman" pitchFamily="18" charset="0"/>
              </a:rPr>
              <a:t>энергии</a:t>
            </a:r>
            <a:endParaRPr lang="ru-RU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6677233" y="3454442"/>
            <a:ext cx="5258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Управляющее воздействие на технологические процессы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3680" y="2978369"/>
            <a:ext cx="5851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Критически важная информация АСУТП:</a:t>
            </a:r>
            <a:endParaRPr lang="ru-RU" sz="11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Используемые подходы по защите АСУТП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AutoShape 14" descr="https://mall.industry.siemens.com/collaterals/files/3/jpg/P_IK10_XX_01791i.jpg"/>
          <p:cNvSpPr>
            <a:spLocks noChangeAspect="1" noChangeArrowheads="1"/>
          </p:cNvSpPr>
          <p:nvPr/>
        </p:nvSpPr>
        <p:spPr bwMode="auto">
          <a:xfrm>
            <a:off x="1833033" y="1074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76484226"/>
              </p:ext>
            </p:extLst>
          </p:nvPr>
        </p:nvGraphicFramePr>
        <p:xfrm>
          <a:off x="613834" y="1340768"/>
          <a:ext cx="11050785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50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Международные стандарты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17" descr="http://www.aims.com.my/wp-content/uploads/2012/08/BSI-Assurance-Mark-ISO-IEC-27001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93" y="1231690"/>
            <a:ext cx="3264363" cy="11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2" y="3356992"/>
            <a:ext cx="372792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6451" y="1340769"/>
            <a:ext cx="384042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2400"/>
              </a:spcBef>
              <a:buClr>
                <a:srgbClr val="00A249"/>
              </a:buClr>
            </a:pPr>
            <a:r>
              <a:rPr lang="ru-RU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Во всех стандартах:</a:t>
            </a:r>
          </a:p>
          <a:p>
            <a:pPr eaLnBrk="1" hangingPunct="1">
              <a:spcBef>
                <a:spcPts val="1200"/>
              </a:spcBef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Механизмы контроля (правила) в ключевых областях ОБИ АСУ ТП</a:t>
            </a:r>
          </a:p>
          <a:p>
            <a:pPr eaLnBrk="1" hangingPunct="1">
              <a:spcBef>
                <a:spcPts val="1200"/>
              </a:spcBef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Процессы управления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14909" y="2492896"/>
            <a:ext cx="704173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2400"/>
              </a:spcBef>
              <a:buClr>
                <a:srgbClr val="00A249"/>
              </a:buClr>
            </a:pPr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Основные процессы управления:</a:t>
            </a:r>
          </a:p>
          <a:p>
            <a:pPr eaLnBrk="1" hangingPunct="1">
              <a:spcBef>
                <a:spcPts val="1200"/>
              </a:spcBef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Планирование обеспечения безопасности;</a:t>
            </a:r>
          </a:p>
          <a:p>
            <a:pPr eaLnBrk="1" hangingPunct="1">
              <a:spcBef>
                <a:spcPts val="1200"/>
              </a:spcBef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Инвентаризация активов, </a:t>
            </a:r>
            <a:r>
              <a:rPr lang="ru-RU" sz="1400" dirty="0"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ценка и обработка угроз (рисков);</a:t>
            </a:r>
          </a:p>
          <a:p>
            <a:pPr eaLnBrk="1" hangingPunct="1">
              <a:spcBef>
                <a:spcPts val="1200"/>
              </a:spcBef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Планирование обеспечения непрерывности деятельности;</a:t>
            </a:r>
          </a:p>
          <a:p>
            <a:pPr eaLnBrk="1" hangingPunct="1">
              <a:spcBef>
                <a:spcPts val="1200"/>
              </a:spcBef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Безопасное сопровождение АСУТП;</a:t>
            </a:r>
          </a:p>
          <a:p>
            <a:pPr eaLnBrk="1" hangingPunct="1">
              <a:spcBef>
                <a:spcPts val="1200"/>
              </a:spcBef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Управление квалификацией ключевого персонала;</a:t>
            </a:r>
          </a:p>
          <a:p>
            <a:pPr eaLnBrk="1" hangingPunct="1">
              <a:spcBef>
                <a:spcPts val="1200"/>
              </a:spcBef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Оценка эффективности системы управления безопасностью информации АСУТП;</a:t>
            </a:r>
          </a:p>
          <a:p>
            <a:pPr eaLnBrk="1" hangingPunct="1">
              <a:spcBef>
                <a:spcPts val="1200"/>
              </a:spcBef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И другие.</a:t>
            </a:r>
          </a:p>
        </p:txBody>
      </p:sp>
      <p:sp>
        <p:nvSpPr>
          <p:cNvPr id="14" name="Выноска 1 13"/>
          <p:cNvSpPr/>
          <p:nvPr/>
        </p:nvSpPr>
        <p:spPr>
          <a:xfrm>
            <a:off x="4814909" y="1700040"/>
            <a:ext cx="2880320" cy="504825"/>
          </a:xfrm>
          <a:prstGeom prst="borderCallout1">
            <a:avLst>
              <a:gd name="adj1" fmla="val 65507"/>
              <a:gd name="adj2" fmla="val -53"/>
              <a:gd name="adj3" fmla="val 75883"/>
              <a:gd name="adj4" fmla="val -2107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Приказ ФСТЭК №31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Выноска 1 14"/>
          <p:cNvSpPr/>
          <p:nvPr/>
        </p:nvSpPr>
        <p:spPr>
          <a:xfrm>
            <a:off x="4814909" y="2514310"/>
            <a:ext cx="7041731" cy="3289590"/>
          </a:xfrm>
          <a:prstGeom prst="borderCallout1">
            <a:avLst>
              <a:gd name="adj1" fmla="val 14409"/>
              <a:gd name="adj2" fmla="val -564"/>
              <a:gd name="adj3" fmla="val 11587"/>
              <a:gd name="adj4" fmla="val -72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Подходы </a:t>
            </a:r>
            <a:r>
              <a:rPr lang="ru-RU" altLang="ru-RU" dirty="0" err="1" smtClean="0">
                <a:latin typeface="Arial" charset="0"/>
                <a:cs typeface="Arial" charset="0"/>
              </a:rPr>
              <a:t>вендоров</a:t>
            </a:r>
            <a:r>
              <a:rPr lang="ru-RU" altLang="ru-RU" dirty="0" smtClean="0">
                <a:latin typeface="Arial" charset="0"/>
                <a:cs typeface="Arial" charset="0"/>
              </a:rPr>
              <a:t> АСУТП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Picture 12" descr="Course Detai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7" y="3708279"/>
            <a:ext cx="3180291" cy="115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4" descr="https://mall.industry.siemens.com/collaterals/files/3/jpg/P_IK10_XX_01791i.jpg"/>
          <p:cNvSpPr>
            <a:spLocks noChangeAspect="1" noChangeArrowheads="1"/>
          </p:cNvSpPr>
          <p:nvPr/>
        </p:nvSpPr>
        <p:spPr bwMode="auto">
          <a:xfrm>
            <a:off x="1833033" y="1074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16" descr="https://mall.industry.siemens.com/collaterals/files/3/jpg/P_IK10_XX_01791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70" y="4653137"/>
            <a:ext cx="1575972" cy="118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675496" y="2276872"/>
            <a:ext cx="2344056" cy="830997"/>
          </a:xfrm>
          <a:prstGeom prst="rect">
            <a:avLst/>
          </a:prstGeom>
          <a:noFill/>
          <a:ln w="9525">
            <a:solidFill>
              <a:srgbClr val="9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buClr>
                <a:srgbClr val="00A249"/>
              </a:buClr>
            </a:pP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Поиск уязвимостей в 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HMI 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PLC</a:t>
            </a:r>
            <a:r>
              <a:rPr lang="ru-RU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, выпуск </a:t>
            </a:r>
            <a:r>
              <a:rPr lang="ru-RU" sz="16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патчей</a:t>
            </a:r>
            <a:endParaRPr lang="ru-RU" sz="16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34419" y="1379539"/>
            <a:ext cx="201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99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NECR CIP, </a:t>
            </a:r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 62443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Выноска 1 20"/>
          <p:cNvSpPr/>
          <p:nvPr/>
        </p:nvSpPr>
        <p:spPr>
          <a:xfrm>
            <a:off x="1020234" y="5085185"/>
            <a:ext cx="2274869" cy="504825"/>
          </a:xfrm>
          <a:prstGeom prst="borderCallout1">
            <a:avLst>
              <a:gd name="adj1" fmla="val 38582"/>
              <a:gd name="adj2" fmla="val 98904"/>
              <a:gd name="adj3" fmla="val 19585"/>
              <a:gd name="adj4" fmla="val 1183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SCALANCE S 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МЭ и 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VPN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0" descr="http://www.aqad.ru/images/Content/G_IK10_ru_100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53" y="3658656"/>
            <a:ext cx="6305131" cy="239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29" y="1339705"/>
            <a:ext cx="3412208" cy="169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59" y="1412776"/>
            <a:ext cx="3690337" cy="166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Выноска 1 24"/>
          <p:cNvSpPr/>
          <p:nvPr/>
        </p:nvSpPr>
        <p:spPr>
          <a:xfrm>
            <a:off x="3118156" y="2892907"/>
            <a:ext cx="2274869" cy="504825"/>
          </a:xfrm>
          <a:prstGeom prst="borderCallout1">
            <a:avLst>
              <a:gd name="adj1" fmla="val -13024"/>
              <a:gd name="adj2" fmla="val 41890"/>
              <a:gd name="adj3" fmla="val -89067"/>
              <a:gd name="adj4" fmla="val 5557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practice</a:t>
            </a:r>
            <a:endParaRPr lang="en-US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28" descr="Торрент портал стр.255 :: Торрент трекер ЮнионПир Скачать фильмы, игры, музыку, программы, книги бесплатно без регистрации через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20" y="3029958"/>
            <a:ext cx="1223433" cy="61171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ockwell Automation , Информация о компании - Барфин.r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629"/>
            <a:ext cx="2715298" cy="6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ru-RU" dirty="0">
                <a:latin typeface="Arial" charset="0"/>
                <a:cs typeface="Arial" charset="0"/>
              </a:rPr>
              <a:t>Rockwell Automation Security Best Practice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AutoShape 14" descr="https://mall.industry.siemens.com/collaterals/files/3/jpg/P_IK10_XX_01791i.jpg"/>
          <p:cNvSpPr>
            <a:spLocks noChangeAspect="1" noChangeArrowheads="1"/>
          </p:cNvSpPr>
          <p:nvPr/>
        </p:nvSpPr>
        <p:spPr bwMode="auto">
          <a:xfrm>
            <a:off x="1833033" y="1074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Picture 10" descr="Rockwell Automation , Информация о компании - Барфин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66" y="1449248"/>
            <a:ext cx="179169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Торрент портал стр.255 :: Торрент трекер ЮнионПир Скачать фильмы, игры, музыку, программы, книги бесплатно без регистрации чере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530" y="5157194"/>
            <a:ext cx="1728191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1272384"/>
            <a:ext cx="5997443" cy="474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268761"/>
            <a:ext cx="3594101" cy="465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0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Клиенты по проектам в сфере информационной безопасности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096" y="1211512"/>
            <a:ext cx="1900533" cy="142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2924944"/>
            <a:ext cx="2191467" cy="47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99" y="4138451"/>
            <a:ext cx="1750040" cy="50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5253504"/>
            <a:ext cx="2825037" cy="6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5" y="2924945"/>
            <a:ext cx="1728192" cy="67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627508"/>
            <a:ext cx="1692544" cy="79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3888888"/>
            <a:ext cx="2356652" cy="83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50" y="1387775"/>
            <a:ext cx="1422869" cy="106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437" y="4623616"/>
            <a:ext cx="1767552" cy="13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4863280"/>
            <a:ext cx="2194744" cy="115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99" y="2492896"/>
            <a:ext cx="1720752" cy="12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 descr="http://www.volbusiness.ru/assets/images/news_slider/1355398620_img579969_kompaniya_vozobnovilo_torgi_posle_drobleniya_svoih_aktsiy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55" y="1397147"/>
            <a:ext cx="2204027" cy="123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9" y="4077073"/>
            <a:ext cx="2331088" cy="6343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778960"/>
            <a:ext cx="1536171" cy="874177"/>
          </a:xfrm>
          <a:prstGeom prst="rect">
            <a:avLst/>
          </a:prstGeom>
        </p:spPr>
      </p:pic>
      <p:pic>
        <p:nvPicPr>
          <p:cNvPr id="25" name="Picture 12" descr="http://upload.wikimedia.org/wikipedia/ru/5/5b/Bank_moskvy_log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4876374"/>
            <a:ext cx="14859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http://www.mitforumcambridge.org/wp-content/uploads/2010/05/deloitte-log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395" y="4149080"/>
            <a:ext cx="2208245" cy="4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http://static.r-express.ru/images/Transaero_2010_logo_color(1)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20" y="3391936"/>
            <a:ext cx="3745201" cy="5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http://www.metro-rus.ru/images/gazfond_logo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3" y="5007516"/>
            <a:ext cx="1728192" cy="81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51" y="2551751"/>
            <a:ext cx="3027591" cy="661605"/>
          </a:xfrm>
          <a:prstGeom prst="rect">
            <a:avLst/>
          </a:prstGeom>
        </p:spPr>
      </p:pic>
      <p:pic>
        <p:nvPicPr>
          <p:cNvPr id="30" name="Picture 8" descr="http://www.cniieus.ru/upload/iblock/58b/rosneftv59551l.jpg0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08" y="1444030"/>
            <a:ext cx="1590509" cy="11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Текст 2"/>
          <p:cNvSpPr>
            <a:spLocks noGrp="1"/>
          </p:cNvSpPr>
          <p:nvPr>
            <p:ph type="body" sz="quarter" idx="13"/>
          </p:nvPr>
        </p:nvSpPr>
        <p:spPr bwMode="auto">
          <a:xfrm>
            <a:off x="6167438" y="3716338"/>
            <a:ext cx="5311775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Спасибо за внимание!</a:t>
            </a:r>
          </a:p>
        </p:txBody>
      </p:sp>
      <p:sp>
        <p:nvSpPr>
          <p:cNvPr id="27651" name="Текст 3"/>
          <p:cNvSpPr>
            <a:spLocks noGrp="1"/>
          </p:cNvSpPr>
          <p:nvPr>
            <p:ph type="body" sz="quarter" idx="14"/>
          </p:nvPr>
        </p:nvSpPr>
        <p:spPr bwMode="auto">
          <a:xfrm>
            <a:off x="728663" y="5532438"/>
            <a:ext cx="4608512" cy="126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ru-RU" altLang="ru-RU" dirty="0">
              <a:latin typeface="Arial" charset="0"/>
              <a:cs typeface="Arial" charset="0"/>
            </a:endParaRPr>
          </a:p>
          <a:p>
            <a:r>
              <a:rPr lang="ru-RU" b="0" dirty="0" smtClean="0"/>
              <a:t>Тел</a:t>
            </a:r>
            <a:r>
              <a:rPr lang="ru-RU" b="0" dirty="0"/>
              <a:t>.:</a:t>
            </a:r>
            <a:r>
              <a:rPr lang="en-US" b="0" dirty="0"/>
              <a:t> </a:t>
            </a:r>
            <a:r>
              <a:rPr lang="ru-RU" b="0" dirty="0"/>
              <a:t>+7</a:t>
            </a:r>
            <a:r>
              <a:rPr lang="en-US" b="0" dirty="0"/>
              <a:t> </a:t>
            </a:r>
            <a:r>
              <a:rPr lang="ru-RU" b="0" dirty="0"/>
              <a:t>(495)</a:t>
            </a:r>
            <a:r>
              <a:rPr lang="en-US" b="0" dirty="0"/>
              <a:t> </a:t>
            </a:r>
            <a:r>
              <a:rPr lang="ru-RU" b="0" dirty="0"/>
              <a:t>777-10-95</a:t>
            </a:r>
            <a:r>
              <a:rPr lang="en-US" b="0" dirty="0"/>
              <a:t> </a:t>
            </a:r>
            <a:r>
              <a:rPr lang="ru-RU" b="0" dirty="0"/>
              <a:t>доб.</a:t>
            </a:r>
            <a:r>
              <a:rPr lang="en-US" b="0" dirty="0"/>
              <a:t> </a:t>
            </a:r>
            <a:r>
              <a:rPr lang="ru-RU" b="0" dirty="0"/>
              <a:t>3651</a:t>
            </a:r>
          </a:p>
          <a:p>
            <a:r>
              <a:rPr lang="ru-RU" b="0" dirty="0"/>
              <a:t>Факс:</a:t>
            </a:r>
            <a:r>
              <a:rPr lang="en-US" b="0" dirty="0"/>
              <a:t> </a:t>
            </a:r>
            <a:r>
              <a:rPr lang="ru-RU" b="0" dirty="0"/>
              <a:t>+7</a:t>
            </a:r>
            <a:r>
              <a:rPr lang="en-US" b="0" dirty="0"/>
              <a:t> </a:t>
            </a:r>
            <a:r>
              <a:rPr lang="ru-RU" b="0" dirty="0"/>
              <a:t>(495)</a:t>
            </a:r>
            <a:r>
              <a:rPr lang="en-US" b="0" dirty="0"/>
              <a:t> </a:t>
            </a:r>
            <a:r>
              <a:rPr lang="ru-RU" b="0" dirty="0"/>
              <a:t>777-10-96</a:t>
            </a:r>
          </a:p>
          <a:p>
            <a:r>
              <a:rPr lang="ru-RU" b="0" dirty="0"/>
              <a:t>Моб.: +7(915) 273-30-22</a:t>
            </a:r>
          </a:p>
          <a:p>
            <a:r>
              <a:rPr lang="en-US" b="0" u="sng" dirty="0">
                <a:hlinkClick r:id="rId2"/>
              </a:rPr>
              <a:t>www</a:t>
            </a:r>
            <a:r>
              <a:rPr lang="ru-RU" b="0" u="sng" dirty="0">
                <a:hlinkClick r:id="rId2"/>
              </a:rPr>
              <a:t>.</a:t>
            </a:r>
            <a:r>
              <a:rPr lang="en-US" b="0" u="sng" dirty="0" err="1">
                <a:hlinkClick r:id="rId2"/>
              </a:rPr>
              <a:t>i</a:t>
            </a:r>
            <a:r>
              <a:rPr lang="ru-RU" b="0" u="sng" dirty="0">
                <a:hlinkClick r:id="rId2"/>
              </a:rPr>
              <a:t>-</a:t>
            </a:r>
            <a:r>
              <a:rPr lang="en-US" b="0" u="sng" dirty="0" err="1">
                <a:hlinkClick r:id="rId2"/>
              </a:rPr>
              <a:t>teco</a:t>
            </a:r>
            <a:r>
              <a:rPr lang="ru-RU" b="0" u="sng" dirty="0">
                <a:hlinkClick r:id="rId2"/>
              </a:rPr>
              <a:t>.</a:t>
            </a:r>
            <a:r>
              <a:rPr lang="en-US" b="0" u="sng" dirty="0" err="1">
                <a:hlinkClick r:id="rId2"/>
              </a:rPr>
              <a:t>ru</a:t>
            </a:r>
            <a:endParaRPr lang="ru-RU" b="0" dirty="0"/>
          </a:p>
          <a:p>
            <a:r>
              <a:rPr lang="en-US" b="0" dirty="0"/>
              <a:t>e</a:t>
            </a:r>
            <a:r>
              <a:rPr lang="ru-RU" b="0" dirty="0"/>
              <a:t>-</a:t>
            </a:r>
            <a:r>
              <a:rPr lang="en-US" b="0" dirty="0"/>
              <a:t>mail</a:t>
            </a:r>
            <a:r>
              <a:rPr lang="ru-RU" b="0" dirty="0"/>
              <a:t>:</a:t>
            </a:r>
            <a:r>
              <a:rPr lang="en-US" b="0" dirty="0"/>
              <a:t> </a:t>
            </a:r>
            <a:r>
              <a:rPr lang="en-US" b="0" u="sng" dirty="0" err="1">
                <a:hlinkClick r:id="rId3"/>
              </a:rPr>
              <a:t>badeha</a:t>
            </a:r>
            <a:r>
              <a:rPr lang="ru-RU" b="0" u="sng" dirty="0">
                <a:hlinkClick r:id="rId3"/>
              </a:rPr>
              <a:t>@</a:t>
            </a:r>
            <a:r>
              <a:rPr lang="en-US" b="0" u="sng" dirty="0" err="1">
                <a:hlinkClick r:id="rId3"/>
              </a:rPr>
              <a:t>i</a:t>
            </a:r>
            <a:r>
              <a:rPr lang="ru-RU" b="0" u="sng" dirty="0">
                <a:hlinkClick r:id="rId3"/>
              </a:rPr>
              <a:t>-</a:t>
            </a:r>
            <a:r>
              <a:rPr lang="en-US" b="0" u="sng" dirty="0" err="1">
                <a:hlinkClick r:id="rId3"/>
              </a:rPr>
              <a:t>teco</a:t>
            </a:r>
            <a:r>
              <a:rPr lang="ru-RU" b="0" u="sng" dirty="0">
                <a:hlinkClick r:id="rId3"/>
              </a:rPr>
              <a:t>.</a:t>
            </a:r>
            <a:r>
              <a:rPr lang="en-US" b="0" u="sng" dirty="0" err="1">
                <a:hlinkClick r:id="rId3"/>
              </a:rPr>
              <a:t>ru</a:t>
            </a:r>
            <a:endParaRPr lang="ru-RU" b="0" dirty="0"/>
          </a:p>
          <a:p>
            <a:pPr>
              <a:spcBef>
                <a:spcPct val="0"/>
              </a:spcBef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Иван Бадеха</a:t>
            </a:r>
            <a:endParaRPr lang="en-US" b="1" dirty="0" smtClean="0"/>
          </a:p>
          <a:p>
            <a:r>
              <a:rPr lang="ru-RU" dirty="0" smtClean="0"/>
              <a:t>Руководитель </a:t>
            </a:r>
            <a:r>
              <a:rPr lang="ru-RU" dirty="0"/>
              <a:t>направления</a:t>
            </a:r>
          </a:p>
          <a:p>
            <a:r>
              <a:rPr lang="ru-RU" dirty="0"/>
              <a:t>Департамент Информационной Безопасности</a:t>
            </a:r>
          </a:p>
          <a:p>
            <a:r>
              <a:rPr lang="ru-RU" dirty="0"/>
              <a:t>ЗАО</a:t>
            </a:r>
            <a:r>
              <a:rPr lang="en-US" dirty="0"/>
              <a:t> </a:t>
            </a:r>
            <a:r>
              <a:rPr lang="ru-RU" dirty="0"/>
              <a:t>«Ай-</a:t>
            </a:r>
            <a:r>
              <a:rPr lang="ru-RU" dirty="0" err="1"/>
              <a:t>Теко</a:t>
            </a:r>
            <a:r>
              <a:rPr lang="ru-RU" dirty="0"/>
              <a:t>»</a:t>
            </a:r>
          </a:p>
          <a:p>
            <a:endParaRPr lang="ru-RU" dirty="0"/>
          </a:p>
        </p:txBody>
      </p:sp>
      <p:pic>
        <p:nvPicPr>
          <p:cNvPr id="6" name="Picture 4" descr="C:\Users\badeha\AppData\Local\Microsoft\Windows\Temporary Internet Files\Content.IE5\2PGMAVWE\MC90043149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458" y="4631328"/>
            <a:ext cx="904647" cy="9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adeha\AppData\Local\Microsoft\Windows\Temporary Internet Files\Content.IE5\5VBICHIX\MC9002790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411" y="3687759"/>
            <a:ext cx="1044945" cy="104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Program Files (x86)\Microsoft Office\MEDIA\CAGCAT10\j0199805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833" y="3700345"/>
            <a:ext cx="1077597" cy="10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Тенденции развития промышленной автоматизации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5741511"/>
              </p:ext>
            </p:extLst>
          </p:nvPr>
        </p:nvGraphicFramePr>
        <p:xfrm>
          <a:off x="247445" y="9703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706463" y="2206100"/>
            <a:ext cx="3210233" cy="10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/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Повышается степень интегрированности технологических сетей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06463" y="3630083"/>
            <a:ext cx="3485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Набирают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вопросы, связанные с информационной безопасностью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Что собой представляет объект защиты – не вдаваясь в детали</a:t>
            </a:r>
          </a:p>
        </p:txBody>
      </p:sp>
      <p:pic>
        <p:nvPicPr>
          <p:cNvPr id="4" name="Picture 2" descr="C:\Users\Sony\Desktop\Пирамида автоматизации производст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97" y="1252397"/>
            <a:ext cx="7174161" cy="467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04625" y="1252397"/>
            <a:ext cx="4743675" cy="4919803"/>
            <a:chOff x="104124" y="1237411"/>
            <a:chExt cx="4220472" cy="4454670"/>
          </a:xfrm>
        </p:grpSpPr>
        <p:graphicFrame>
          <p:nvGraphicFramePr>
            <p:cNvPr id="2070" name="Схема 2069"/>
            <p:cNvGraphicFramePr/>
            <p:nvPr>
              <p:extLst>
                <p:ext uri="{D42A27DB-BD31-4B8C-83A1-F6EECF244321}">
                  <p14:modId xmlns:p14="http://schemas.microsoft.com/office/powerpoint/2010/main" val="4169223267"/>
                </p:ext>
              </p:extLst>
            </p:nvPr>
          </p:nvGraphicFramePr>
          <p:xfrm>
            <a:off x="250748" y="2081990"/>
            <a:ext cx="3940993" cy="36100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3075" name="Picture 3" descr="C:\Users\badeha\AppData\Local\Microsoft\Windows\Temporary Internet Files\Content.IE5\5VBICHIX\MC900281970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24" y="2675442"/>
              <a:ext cx="748741" cy="70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badeha\AppData\Local\Microsoft\Windows\Temporary Internet Files\Content.IE5\2PGMAVWE\MC900232725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071" y="2529585"/>
              <a:ext cx="709525" cy="95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badeha\AppData\Local\Microsoft\Windows\Temporary Internet Files\Content.IE5\KA8SSTTF\MC900334218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223" y="4045470"/>
              <a:ext cx="540260" cy="723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55" name="Группа 2054"/>
            <p:cNvGrpSpPr/>
            <p:nvPr/>
          </p:nvGrpSpPr>
          <p:grpSpPr>
            <a:xfrm>
              <a:off x="1720632" y="1237411"/>
              <a:ext cx="990998" cy="891421"/>
              <a:chOff x="9578898" y="1349636"/>
              <a:chExt cx="990998" cy="891421"/>
            </a:xfrm>
          </p:grpSpPr>
          <p:pic>
            <p:nvPicPr>
              <p:cNvPr id="2" name="Picture 2" descr="C:\Users\badeha\AppData\Local\Microsoft\Windows\Temporary Internet Files\Content.IE5\G774ONDY\MC900426046[1].wm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8898" y="1960626"/>
                <a:ext cx="338634" cy="280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C:\Users\badeha\AppData\Local\Microsoft\Windows\Temporary Internet Files\Content.IE5\G774ONDY\MC900426046[1].wm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3440" y="1960626"/>
                <a:ext cx="338632" cy="280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C:\Users\badeha\AppData\Local\Microsoft\Windows\Temporary Internet Files\Content.IE5\G774ONDY\MC900426046[1].wm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31262" y="1960626"/>
                <a:ext cx="338634" cy="280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Прямая со стрелкой 6"/>
              <p:cNvCxnSpPr>
                <a:endCxn id="2" idx="0"/>
              </p:cNvCxnSpPr>
              <p:nvPr/>
            </p:nvCxnSpPr>
            <p:spPr>
              <a:xfrm flipH="1">
                <a:off x="9748215" y="1524861"/>
                <a:ext cx="364888" cy="4357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>
                <a:stCxn id="3" idx="2"/>
                <a:endCxn id="28" idx="0"/>
              </p:cNvCxnSpPr>
              <p:nvPr/>
            </p:nvCxnSpPr>
            <p:spPr>
              <a:xfrm flipH="1">
                <a:off x="10072756" y="1811417"/>
                <a:ext cx="6894" cy="1492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>
                <a:endCxn id="30" idx="0"/>
              </p:cNvCxnSpPr>
              <p:nvPr/>
            </p:nvCxnSpPr>
            <p:spPr>
              <a:xfrm>
                <a:off x="10023895" y="1524861"/>
                <a:ext cx="376684" cy="4357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" name="Picture 4" descr="C:\Users\badeha\AppData\Local\Microsoft\Windows\Temporary Internet Files\Content.IE5\KA8SSTTF\MC900339590[1].wm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8526" y="1349636"/>
                <a:ext cx="462248" cy="461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149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Что собой представляет объект защиты – вид изнутри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242329"/>
            <a:ext cx="10109344" cy="48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6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Риски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85800" y="936702"/>
            <a:ext cx="11506198" cy="54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1" indent="-342900">
              <a:buFontTx/>
              <a:buChar char="-"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Tx/>
              <a:buChar char="-"/>
            </a:pP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Tx/>
              <a:buChar char="-"/>
            </a:pPr>
            <a:endParaRPr lang="en-US" altLang="ru-RU" sz="2000" dirty="0" smtClean="0">
              <a:latin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endParaRPr lang="ru-RU" altLang="ru-RU" sz="2000" dirty="0" smtClean="0">
              <a:latin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endParaRPr lang="en-US" altLang="ru-RU" sz="2000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20114587"/>
              </p:ext>
            </p:extLst>
          </p:nvPr>
        </p:nvGraphicFramePr>
        <p:xfrm>
          <a:off x="4533236" y="1677341"/>
          <a:ext cx="7406350" cy="418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3392" y="1419366"/>
            <a:ext cx="46037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Федеральный Закон от 21.07.1997 г. №116-ФЗ "О </a:t>
            </a:r>
            <a:r>
              <a:rPr lang="ru-RU" sz="1400" dirty="0"/>
              <a:t>промышленной безопасности опасных производственных объектов</a:t>
            </a:r>
            <a:r>
              <a:rPr lang="ru-RU" sz="1400" dirty="0" smtClean="0"/>
              <a:t>"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7609" y="2272045"/>
            <a:ext cx="29180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авария</a:t>
            </a:r>
            <a:r>
              <a:rPr lang="ru-RU" sz="1400" dirty="0"/>
              <a:t> </a:t>
            </a:r>
            <a:r>
              <a:rPr lang="ru-RU" sz="1400" dirty="0" smtClean="0"/>
              <a:t>– разрушение </a:t>
            </a:r>
            <a:r>
              <a:rPr lang="ru-RU" sz="1400" dirty="0"/>
              <a:t>сооружений и (или) технических устройств, применяемых на опасном производственном объекте, неконтролируемые взрыв и (или) выброс опасных веществ</a:t>
            </a:r>
            <a:r>
              <a:rPr lang="ru-RU" sz="1400" dirty="0" smtClean="0"/>
              <a:t>;</a:t>
            </a:r>
          </a:p>
          <a:p>
            <a:endParaRPr lang="ru-RU" sz="1400" dirty="0" smtClean="0"/>
          </a:p>
          <a:p>
            <a:r>
              <a:rPr lang="ru-RU" sz="1400" b="1" dirty="0" smtClean="0"/>
              <a:t>инцидент</a:t>
            </a:r>
            <a:r>
              <a:rPr lang="ru-RU" sz="1400" dirty="0" smtClean="0"/>
              <a:t> – отказ </a:t>
            </a:r>
            <a:r>
              <a:rPr lang="ru-RU" sz="1400" dirty="0"/>
              <a:t>или повреждение технических устройств, применяемых на опасном производственном объекте, отклонение от установленного режима технологического </a:t>
            </a:r>
            <a:r>
              <a:rPr lang="ru-RU" sz="1400" dirty="0" smtClean="0"/>
              <a:t>процесса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155" y="5596032"/>
            <a:ext cx="279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Надзорный орган: </a:t>
            </a:r>
            <a:r>
              <a:rPr lang="ru-RU" sz="1400" b="1" dirty="0" err="1" smtClean="0"/>
              <a:t>Ростехнадзор</a:t>
            </a:r>
            <a:endParaRPr lang="ru-RU" sz="1400" b="1" dirty="0"/>
          </a:p>
        </p:txBody>
      </p:sp>
      <p:pic>
        <p:nvPicPr>
          <p:cNvPr id="8" name="Picture 5" descr="http://www.gerbocenter.ru/images/tenadzor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47" y="4841932"/>
            <a:ext cx="1101689" cy="12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ru-RU" dirty="0" smtClean="0">
                <a:latin typeface="Arial" charset="0"/>
                <a:cs typeface="Arial" charset="0"/>
              </a:rPr>
              <a:t>I. </a:t>
            </a:r>
            <a:r>
              <a:rPr lang="ru-RU" altLang="ru-RU" dirty="0" smtClean="0">
                <a:latin typeface="Arial" charset="0"/>
                <a:cs typeface="Arial" charset="0"/>
              </a:rPr>
              <a:t>Порядок </a:t>
            </a:r>
            <a:r>
              <a:rPr lang="ru-RU" altLang="ru-RU" dirty="0" smtClean="0">
                <a:latin typeface="Arial" charset="0"/>
                <a:cs typeface="Arial" charset="0"/>
              </a:rPr>
              <a:t>нужно наводить, начиная с «головы»</a:t>
            </a:r>
          </a:p>
        </p:txBody>
      </p:sp>
      <p:sp>
        <p:nvSpPr>
          <p:cNvPr id="2" name="AutoShape 2" descr="data:image/jpeg;base64,/9j/4AAQSkZJRgABAQAAAQABAAD/2wCEAAkGBxQTEhUUEBQWFRUXFhcaFxcYGBUXGBgdFBweGBkdFhcYHCggHx4lHBYXIjEhJikrLi4wGiAzODMsNy0tLi0BCgoKDg0OGxAQGzAlICQwMSwyLDQvLCw3NDc0NCwtKy03MiwsNDAwNzQ2NCwvMjcsLDQ0LSwsLDQ3LCwsLDQ4LP/AABEIAPAA0gMBIgACEQEDEQH/xAAcAAEAAgMBAQEAAAAAAAAAAAAABQcEBggCAwH/xABHEAACAQMCBAQDBQYCCAMJAAABAgMABBESIQUGMUEHEyJRMmFxFCNCgZEIUnKhsdFighUzQ1SSorLBs/DxFyQ0NWNzdIPD/8QAGgEBAAMBAQEAAAAAAAAAAAAAAAIDBAUBBv/EAC8RAQACAgECAwcDBAMAAAAAAAABAgMRBBIxIUFRBTJhgZHB8BMioRRx4vEjseH/2gAMAwEAAhEDEQA/ALxpSlApSlApSlApSlApWmcz+J3D7LKvMJZR/s4vW30Zh6V/M53qquYPHW7kytnEluu4DN97J7Z3AUHocYP50HQ5NRPEuaLK3JFxdwRsBnS0qB8HuEzqP5CuT+Lc331ySbi6mfOfTrKpvscIuFHTsKhKDqu98WeFRkA3QfP7iSP+uFqOuPGzha/C0z/wxEf9RFcy1+UHTtv41cLb4nlT+KJj/wBOanuE+IXDbgqIruIM2MK7eWxJOAAHxk57da5EpQdxA56V+1yhyJ4j3fDnUBzLb5AaFySANsmMn4TgdtvcV0fyvzpZ34/91mVmxvG2VkXvujbn6jI+dBsFKUoFKUoFKUoFKUoFKUoFKUoFKUoFKi+YeYLeyhM13II06DO5Y4zpRRuTsdhXPXPvi7c3uYrXVbW/sD964/xuOn8K++5NBbfOvitZWOqNW+0TgkeXGQQpGxEj9FIIIIGTnsKo3nDxLvr/AFK8nlQnP3MWVUjphznL7dc7fIbVplKBSsvhVn500cWtY/MdV1vnSuo4y2O1W3wDw4EMd7bcSiT1Ffs90nrdmAJxCgOvbZiuB0IO29RteKx4vYhVlpwG4eWGHy2R59PleYCgcP0YFhup9+lZcHKN08l1GEGq0DGbLAAaCR6Sfizgke4Gaua+ktoFtVlMavaIFt3l1TTDAVciGBlU/Cu4LgYHQ5zjnmG2YyYGGlGJH+yHEgA0/eAAMwwSN2rDfmWj3Y/7/Oy2MW1GycOlEKzmNhCzFVkwdBZdyNXTPy+R9jWLV6XHC7a6hhgAV4YH8wJATEdySRJBKWYA5c51g7nANarzZyj5stzdFoLa2jQeXpX4yowFaMBSjk4yGGQWAw3WpY+bW06t4f71Hzl5OKY7K1pX7X5W5UV9IJmRgyMVYHIZSQQR3BG4NfOlBcXIfjXJEVi4nmWPYCZR94vQesfjA65Hq+vSr44dfxzxrLBIskbfC6EMpwcHBHsQQfYg1xLW3+H/AD9ccMlGgl4GP3kJOx92T91vn370HWlKjuAcbhvIEntn1xuNvcHurDsw7ipGgUpSgUpSgUpSgUpSgVqfiDzzDwyHU/rmcHyogcFiO7Hso7n8hXvxC5zj4Zbea41yMdMUefibHU+yjqT9B3Fcq8e41NeTvPcuXkc7nsB2CjsB2FBk808z3F/MZrp9R6KoyEQfuoudh/M9yahqUoFKVmcIjhaaMXTtHCWHmOi6mC99I9/1+h6UFvch8ltDFNDxfh8bQELNHcAqZNR0qsSsrajqJACjG5YHORjI5v5mdZPKhKeaECu6AFIkO4jhz22U5I3ADEZKiPYeHww2vD4vstxNc2+JZ1eQ9FTRCEAIGFVpNQAHVM1VfCr6380txI5EwfOQxUu5GrUUIYAajjHTbpisfJt5a38FtIRF5zEqEiIeYxPqkckgn365Y/4ia88N5hu5ZUiiEZd2CqNC4yxxv8vnWz8V8OYZUM1hOoTGQGYPGcfuzL0+jD86zOROV0tJhcSlpPuzhgihI9eAX3fzGAXVvoAwdXSs/wDU8f8ASm1Y3MeU99+nin0X6tSz+OPb2skKyylWk1aH+HQVwNWtTlASSAe2N9qlSvmhop0WRyOjABJ1TfTIOgkXqGGMfEMAOtVL4gX7zX85kUpoby1Q9VWPYfru31Y1u3IXEnnsiOstsVCE9wBqiBx7aWQ/4Tis2Ti2x4K3mfHz+G065ItaYRviBwKebXdYt47aGNVhAxGzLnONGM68s2VOMYIA2qulUkgAZJ6Ad6ubnCGxKeberK8aFXjEZw2LoE4PbdoXbJ7v861fw25WF1OdMlxazAiW0l8rzIsRsS2s7AkekA5AJODnYHfwcvVi8fL4fm/iqzV1ZGcq8jzXaxzKpkh+1LDOsR+/jXYs+lhgDSTgnO43Fb03gyRHeIHjLmSP7JIzPkIpbX5oVMAlSvQHdew67Xz9zxBwvVHbxJJdS/eOoARQWGPMmKjdjgenrjuNs1Dfc9cUnYlrqRAT8MeI1HsAFA6e5yfcmrbWvbxidQhEQ3fjvhHF5k0kAPlLbAQRRv8AePOoA9fmKRpOCdjuT2qtOYeUp7RokfDyvB5zxoGZoVyc+ZtjZVyT0G/tk7HwbnfiUTAm4aZR1SUB1I9s41D6girK4fxVOJ20yxk2s7RGNyulnRWPVGIBaMnII2IzjY4JzW5OTFO7amPX0TikW7Kr8K+e24bcgSEm1lIEy4J09hIgB6jbPXIyMZxjqeKQMAykEEAgjcEHcEGuR+duXfs0r+RBcJbxsIvNmU4eRdmYMBjDYyAO1W5+z9zb50DWMrZkgBaLPeMncZ/wsf0Ye23QraLRuFMxpb9KUqQUpSgUpSgVh8X4lHbQyTztpjjUsx+Q9h3J6AdyRWZVD/tC82kunD4m9K4efB6sd40P0HqP1X23Cs+d+aJeI3T3Euw6Rp2jQfCo+fcnuSagK/VU+3Tr8u2/5kVYth4bSy2lne8Ndbh3b72Ngq+W6t7E4KDBDZOehAw2A2NC4dYSTyLFCheRzhVHUnrtWXY8v3M07W8ULNMmrVHsCNGzZye1dG3fJELcSi4gp8to0AMSKulmUFQS2dhpIXAH4Qfesmz5bghvJb2NX8+UYclsruVJ0rjbOkd/esmTl1osjHMuWfKb1bH0/Ft8O+nf23IH1IqQ5ZuGjuoWSCO5bWFWGVdaSGT0BSvfdhj54q+7XkyO2gvUtHYSXauNcmMKWDADKLnTlieh7VWnMnKCcN4fFK5Y37TjS8btpj05b04G5AVTnY5bbIFMfNx3t0x66gtitEbWpxSCWTh6JLaraO1tcJ5MenQmp4yAoQ43TU2OxBqguODMcb9skf8AEAR/Q1dPKbiOCC1nubia+nUXMaTpKukiMiSNHkG2Y/MTJJGdxg7VpHOHABFI3pPkTHKnSV0sSSV0n4SGyQvb1L1U15N4i/V+ef58iI3Gmm8o3brcJGpkKTHy3RCfUJQU+HOCQWDDPcCrkPEPs4LTqI2GT62RYyR3DFslM+ylu2M1pPhly6VuZJpCp8oARHPUyAgvjrhVB69CRWrc78b+13byD4F+7i/gQnB/Mkt/mrNlpXk8joiPCsbmfj5QsracdN+re+L8p2vER9otLnLhI1ZviU+WioDImA8ZIUZzn6e7kPgktiLo3IUD7sghgysI9bEgjt8iAarzlrhtxLKpti0ZU7yglVT6sP6dTVww+oBZH1pGFM0jAerG+CAMZc9V/dz3K5o5MZMVf0uvqrP1iP7p4+m09WtS9yQXaxlbJUM6w2y/edDpEgdfbV8PXA3rZPDyZFt7mVbuS5QSOXjeMRi3kUGSaNBuMEuPhJXbbvVbc9X9qyvFd+elwoM8Z0AoZHUBEbOQ2AqKxxjOvB7VZPI1w9xYyQzXVrcSlD/8NoCxrNHpRZBGoAbUHztV3CxzGObT5/D778YRzW3bUKQulkuZXnm3klYu2exbsM9gMAD2Ar68O4RLPN5FrGruNOtnZURS/wAKgsQCxwcDO+DgbGtltOGkgZGD3B6g9wR7g5H5VkcNMllLcH7L9rtbwIJkAJZGjzgkBT6csxzjv1BAzDFyq3yTW3yh7bHMV3DAm5blh2lXB1aT0yrY1aSASDlckMCQcN0xvn8HjNvIky7aDlt8ZT/aKcdiuT9Qp7Cp6LVKihhIFDKwMpYuBGrpGgLgO+PNcl2G/pGW3I9z2g8tlHVlKL/FL6F/5mFc3kcnWaK1+a+mP9u5QvjHBB5avPLc6tLLDFGQYNaHJeQN0OJANtyB8qrTkTjrWV/bzg4VZFEnsY3OmQHcfhJO+2QDVveJfFTFCyRXy20hSRvK05Nwh9IUNg6dw4Hvv0qgq7fsyZnBG/z+GPP77uJGBGRuD0r9rW/DjiRuOGWkrHLGFVYk5JMfoJJ9yVz+dbJXQVFKUoFKUoMTi/EEt4JZ5DhIo2dvogJ2+e3SuOOJXkl5cvK2WlnlJxnvIdgPluAK6I8feLGHhnlqd55Uj64OkAuxx3HoA/zVRnIvLEfEJmhe6jtmwCmsZ8wk/CvqG9BZHhZyreWd3NZ39kr208R8x20Mn3ZGnDjOclsaDg7htsGrDvrmw4NZgECGFchEX1SSMeuM7sx2yT023Ar78rWsllYol9cea8KM0kpJKqq5OAWAYqqjqd9vyqurCd72ccSmj8ySaQxcMtm2VFGfW/XGArOzDOArEdVxmy5Yivr5RHrKda+KSu+M8TuVMxkh4Ta/haXS07D3bX6VyD02Ix361FrYZXV/p3ibA7iRYL4xY9wygqV+YbFWPa8Et7NftV/IsswxqnlwFQkjCwJ0RdXQDLEnck1j/wDtGtTEbhEuGtVzquRH90uDpIILCTqR0Q15XHaI3edfCNffu8mfRqVqeJRx+bZ3MHGIF+Jcqk4A6YdScnr1JO3Q1J8F49b30ZMXxRspkhlUeZE6n0llO2Qw2YdCOx2qde3tL9Rc2sgWUbLcwYEqHAOmQEeoY05jkBBGNuhrS+abOX7y+iVYuI2ODdooIiu4Dv5gz1VlU+5BV1zlQay8jh0zRPT4W9ey2mWa9+z63UdzBPe3bXMCRNEoSR4mkkhVMnSq6gN2O/UuSDjO1fVb6CYx2ks8VxdSQK8youYXOkFjrQFUkK4PsdIJCnQR9ru1g4jaoGDGGcRuuCA67g4zggMDlD1/F9aqW/5mhs7ovwVDF9y0Ls4ZtRZs6kWQllIwNz7dB0rJwMts0Tjt71fDtERGu257rM1YrMWjtLcuIcpGNvupPLJziK4yhHuFkGda4/dD/NjWLHyfKDvZREfv/cafrgnOP8tQnC+cpouGi2g8xZzKzNLJpdCjHVgK+cknqCuOp6mtjuea7b7bHoSH7L5Y8w/Z01azqOfg1YHoGB7GtN8Wau9fH+P7fwhFqz3Zlpw0/C8i+n/Z2+Xb5b6QIxsfUVx/iHWvd7xOCGRLWWQWrNGzREjMcbEkB5JDs0moE9wCPiZsNWrX/NBlt7q3l1OkjfcEaUEa6sgFQBtgLjbOSc1rnF7iS5WJZ5GYQpoTIXIHzIGWOw3PtXlODe0/vnUfmp+3j9Xs5ojsweO8xz3KRx3DrIIi2l9IDNqxuWwCeg6gH33rfvB7moQkxstpBBGrPcztlZpAciMA5JYh2GFA9+5qt5OFn8JB+u1YckRU+oY+tdSMdYr0xGoZ9zvbpzivDFY/abfEsUgDnR6j6ty6AfErA5KjfOSAcnEbAQ28ZDYODp3wR2OOh+RrR+A+LsiLcy3WZJG8pbe2RRHAirnUQckrsAMfMdfw2BccycPuHnDKkxtrcTySBYpF06dRSOTOWYZ6dO2Qdq4PN9mdduqN/JrxcjpjUseZguNZ05O2ep+g6sfkATWXBD5amef7tY1dwG6qFB1SOBkg6c4XqAST6sBcW25nsIntQirALuEyJKyxRIoGfTM4OQSVx3HTc1W/G/FOaRbeS2LwToZRKgw1u6uRo9LElmCjB1D6dcVRx/ZV9/eU78mNPn4n8zmYiKKW3nt30yxMifexfhKMx3VtiSD1z2G1V5Xp2ySff2GBv7AV5r6TFirjpFK+TDaZmdy6f8BZM8IjGekkoPy9Wf8AvViVRX7PvOEUavYTsEZn1wE7BiwwyZ9/SCPfJHtV61Y8KUpQKUpQUV+0rdnXZxbY0yv88kqv6bVpXh9wThdzpS+uZY7hpQqRqMI4ONI1+W2CTkbleoqb/aLY/wCkohnYWqYH1kkz/QVF+G/GeFW/lm8gla680aZdmjQEjSSDIuNJySdJP9KhkmYrOnsd1s+LnECnDZFB0tPJFAO/+sOph/wo1SHKPD1F7KAvosreC3i9g0q65cd86Ft9/nUJ4vW+rh5fc/Z7iGYgb5Clo2/lJn8q2TlufF7dgH0zx21zH88p5L4I7ARRH/PWHDMWmtvTq+vh9lt/DcNL585luo7tr1LdLizs5TBpJI0SAIXlGOjEyeWGw2nSRtk5pN+NS+Q9sjFbd5fN8vrggED1YyRjH6A1aPiPy3Ckl891dzRAMZ7eAepJPtBGdAYj1eeH14Gw0mqvj4BctLHEIX8yVPMjTG7oQW1KPbCsfyrbXUzMyqW3ypx27mlTiCW8dtZIIbaQKxJmDOkKaifiMRYMGwMAEZOcVYPE2CXdnIfxySWsg3wUmRpBn6SQqB/HVN8j8Agkjt2gupxcNMEntvhUJEVkmaTSc+WUCgZ6uVFW3fuZLizUHf7SZm/ggjfJP/7JI/0NZMuSK8mlI7zv6LKxuky1TklTFHc22drW9niTGdlzldz8w1azz3foGe3W0ijxIG84KoZzjUSpCDrqOd2rauWH1m8mA9M15Ky/MKev6sf0qB564reL5kTRhbVyFV9OdQGGwX1EA5BOMA4FYMNKxz7zEfzr/a+0z+jG2iUrHuLxU6nJ9hWBJxNj8IA/ma7zGl6VBG+k/e/pX6nEHHfP1FBOV5dARgjIrAh4oPxjHzH9qz0cEZByKCKvbDTuu49u4rCDEdD1GD8/rWx1EcRtNJ1L0P8AKgwiaV+UoFKUoP0GrT5F8Z7i1CxXwNzCMAPkCZABgbnZxt+Lffr2qq6UHZfLXM1tfRebaSiRejDcMp9mU7j+h7ZqYrkLw34w9rxK2kQnBlWNwPxLKdBBHfrn6gHtXXtApSlBzd+0X/8AM4//AMWP/wASWtU5G5oSwd3NpHcSNpEbMcGM7g6RpPxA42wdutbv+0jaYvbeXPxwFcf/AG3J/wD6VVfDL54JUmiIDxsGXIBGVOdwetRtXqjUkOmbST7ZZgXUTRefCVlibZl15Bxnf2YZ36ZrW+U5phpsyVHEOHFhBrOhLu2fqgPsUC4O+krGezVGeHvMV1OtzfX9wgtlATSQFVXHryoHwnDY6EtqA3wMbNxvhUV6kUscpSVMPb3UW7LnfqPiQ7+nsc/MHiRm/pss1v7vrHlPo1TX9Su47pi7htOKRASIS0TZKN6J7aQdmHVSCO+VYYO4xUHecrTG8jvDe5lijaNHNrHrCtqGSVkEeoB2APl46ZU1G3fGJY8HjNk8jINK8QsCyyaBv6yhVl3ySCQPV8I7/i868MKAnjHEAcfCYYC//F9kIz+f51t6Ml43hvGvqq3Ee9CYFrDa65WOHmbMkrYMs79gqqBk7bRooHy71gcavZYIydJF9er5MEIILW8J6sxHRiSWY9M4GcJkYtjx5XOvhVlNLKRtfX7FsAjB0FidtjsmBv0PSs7hHB/LdpZpGnuZMB5n9v3Yx+Ff/Ow2rF/x8KbZL268krv3ZdREahk8Lslt4Y4lK4jULqOwZj1PXuxO35VUviBe30LC1u5S49MinIIYHUqsNtQ/EMH+xrbebeNWdzDcQPM8MkRZkLKQJGj2wF75JIwcEZDDoRVPyysxyxLH3JJO3zNXezuPaJnJk7z6x9JiUc9492HivtBaM3Qbe52FZfD7HPqf8h/epOuuzIscKPdh+leX4W3Yg/yqXpQa7LCy/EMV7tbkoduncVOyICMEZFQ97Z6Nxuv9KCWgmDDIr1IgIIPQ1B2lwUbPbuKnVbIyOhoNeniKsQe1fOpXi8Wwb22NRVApSlApSlBuXhJwVrriluAuUjbzZD2Cx7jO/dtI/P5V1jVT/s78KiSxkuFwZZZSrHuqx/Cvy6lvzHsKtigUpSgpX9pWxzFaTAdHkjLe2sBlH/I36VQ1dReOnDPO4TI2MmF0lG+MYOhj8/S7bVy7QetRxjO3XHarY4Nz15lxY2fDovLhASOQSgMWyPVjTuMYZtQOWJJIxtVS16jkKkFSQQcgg4I+hFUZ+PTNXVoSrea9nRlnzHDJdyWkLMZohliANO2AwDg9VJAIIG+1fWDjkMgleOdH8nPmsMkx4DE6jjPRG6fumqC5f5hms5WmgI1sjISw1bOQSd++QDmvXBeYpbaK4iiC6blND6gSQMMMrvscOw/OuLf2FXx6bT5f5f8AjVHLnzj88l33/MkQtjdoWnj1aQVOMnJXcv0GR7dxtWvc1cxsq2s9pMNLaiY/Sd1wCJF643ZcHbbI33rRLLiMq23kByIn0syYGCwA3zjI+EdPYV8a28f2XjxTvvrf0V35FrMPm7i32q6klKKmcAhckZAAJJPc96j7CDW2/QbmvlOfU31NSXB19JPz/p/61061isahnZ9fC6ugg33PYV9ya1+4lLMSa9GS/E37YH869RcUP4gD9Nqj6UGxQzBhlTXplBGD0NQNtOUbI/Me9TyNkAjoaCBuodDEfp9KkOEzZBU9un0NOLx+kN7HH61h8NfEg+e1BMXEepSPcVrtbNWuTLhiPmaDxSlKBSlKCy/BXnpbCdoLltNvORlj0jcbBj7KdgT8gegNdLqwIBByD0I+dcO10X+z1xySazlglJYQOojJycI42TPsCDgdgcdMUFsUpSgweOcOFxbTQNsJYnjJGMjWpXIztkZzXGF3btG7xvsyMyt9VOD/ADFdu1y343cC+zcUkYDCXAEy/Vtn7/vhj/moNApSlApSlBsNr8C/wj+lfWsbhz5jHy2/Ssmg1yYeo/U1J8Hb0kfP+tYnEosOfnv/AHr94ZNpfB6Hb+1BLy/Cfoa1ytmqDvLQqTgensaD94bAGb1bgDpUlcWasuAAD2xWFwpG1ZwcY3qUdsDJ6Cg1upvhh+7H51Cscmp2wXEa/TP60H7fLmNvp/Soey/1i/UVMXzYjb6f1qK4amZB8smgnK165Prb6mp92wCT2rXGOd6D8pSlApSlB+11L4MW9kvD9XDy7BpD5rSgCTzABswGwAUrgDbBz1Jrlmukf2fODyQ2DyygqJ5dUYP7iqFDfmdX5KD3oLSpSlAqs/Hrlz7Tw/z0GZLUl/nofAk/TCt9FNWZXznhV1ZXGVYEEHuDsRQcQUrYufuWm4fey25zpB1RMfxRt8J/LBB+amtdoFKUoJLg8vVfzH/epStcikKkEdRU/DKGAIoPhxC31rt1HT/vULWy1H3thn1J17j3oPFnxHs/5H+9SCSA9CDWvOhBwRg15oNjeQDqQKir+91elfh/rWDXuKIscKM0Hq3i1MAK2ACsaytAg92PU/2rIdgBk9BQYPF5fSF9zn9K88Hi2Le+w/LrWFNIZH+pwP8AtU1GgRQOwH/rQY/FJsJju39O9Q1fa7n1sT27fSvjQKUpQKUpQK7I5L4vFdWUE1uAqGNRoGPuyg0lNv3SMfpXG9W5+z1zKYrp7Nz93OCyA42kQdv4kB/4RQdD0pSgUpSgr3xl5LN/aeZCM3EGWQd3X8afXYEfMY71y/XcVUB43+HhiZr+zUmNyTcIP9mx/Go/dY5z7H5HYKbpSlArIs7oofcHqKx6UGxxSBhlTkV7rXoJ2Q5U/wBqk4OJKfi2P8qDLeMHqAfrWO/DkPYj6GshJVPQg/nXugwl4Yg9z9T/AGFZUcYXZQBXpmA6nFYs3EEXp6j8v70GUzYGTsKhr+817D4f6187m7Z+vT2rHoPvZOA4LdK+/ELzV6V6f1rBpQKUpQKUpQKUpQKnuQ5GXiVkUJB+0wjbrhnAb8tJNYPBuCXF2/l2sLyttsgJAz0LN0UfMkCr78LfCY2Uq3V66vOoPlxrukeoY1Fu7YJGBsPn2C2KUpQKUpQK8yIGBDAEEEEEZBB2II7ivVKDnPxd8MDaFruyUm2JzIg3MJPcf/T/AKfSqoruF0BBBAIIwQdwQeoIqifE7weKarnhSEruZLcZLDuTCOpHX0dfbPQBSlK9SIQSGBBBwQdiCOoIrzQKUpQfua9eYfc/qa8UoP0tnrX5SlApSlApSlApSlApSt/8MfDaTiT+ZLqjtFPqfG8hHVYs/wA26D60Gs8s8r3V/J5dnEZCMam2CIDnBdjsOh+ZwcZq6eUfAyGPS/EZPOfY+UmViB9mb4m/5atLgnB4bSFYbaNY416Ad/mx6lj3J3NZ9BicM4ZDboI7eJIkHRUUKP5dT86y6UoFKUoFKUoFKUoFKUoNA8QfC224hmSPFvc9fMVcq/T/AFqjGdvxDf69K575o5LvLBiLqFlXO0i+qNvbDjYZ9jg/Kuw68yRhgVYAggggjIIOxBB7UHD1K6p5j8J+G3WT5PkOfxwEJv13TBQ7/LPzFVhzJ4F3UWWspEuE39Dfdy/QZ9J6e469KCpaVlcS4fLBI0VxG0ci9VcFSPbY9j2PesWgUpSgUpSgUpSgUpSg3Lwu5LPE7vQ+RbxjVMw2OPwop92P6AE11VY2aQxrHCoSNAFVVGAAOwFaL4HcGWDhcbgDXOWlY9zvpUdOyqNvcn3qwaBSlKBSlKBSlKBSlKBSlKBSlKBSlKBSlKDRvGDluG64dPJIo823jeWKTHqXQNTL9GC4x9D1Fcq12Pz0ueG3oP8Aus//AENXHFApSlApSlApSlApSlB1/wCG5H+i7LH+7RfrpGf55rZK0rwbvVl4RbafwBo26dUY+35H863WgUpSgUpSgUpSgUpSgUpSgUpSgUpSgUpSggefmxwy9I/3Wf8A8Nq46rrfxVeQcJvPKBLGLGBknSzAP09kLGuSKBSlKBSlKBSlKBSlKC9f2bOLem6tSejLMo27jQ+O5+FP/Jq7q5c8DLqROLxCNWYOkiSYGcIRqyT2AdUOfy711HQKUpQKUpQKU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46074952"/>
              </p:ext>
            </p:extLst>
          </p:nvPr>
        </p:nvGraphicFramePr>
        <p:xfrm>
          <a:off x="155575" y="1268671"/>
          <a:ext cx="5912290" cy="219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67841836"/>
              </p:ext>
            </p:extLst>
          </p:nvPr>
        </p:nvGraphicFramePr>
        <p:xfrm>
          <a:off x="155575" y="3647362"/>
          <a:ext cx="5923442" cy="266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9265331"/>
              </p:ext>
            </p:extLst>
          </p:nvPr>
        </p:nvGraphicFramePr>
        <p:xfrm>
          <a:off x="6222380" y="1348903"/>
          <a:ext cx="5537820" cy="462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5941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ru-RU" dirty="0" smtClean="0">
                <a:latin typeface="Arial" charset="0"/>
                <a:cs typeface="Arial" charset="0"/>
              </a:rPr>
              <a:t>II, </a:t>
            </a:r>
            <a:r>
              <a:rPr lang="ru-RU" altLang="ru-RU" dirty="0" smtClean="0">
                <a:latin typeface="Arial" charset="0"/>
                <a:cs typeface="Arial" charset="0"/>
              </a:rPr>
              <a:t>Наведение </a:t>
            </a:r>
            <a:r>
              <a:rPr lang="ru-RU" altLang="ru-RU" dirty="0" smtClean="0">
                <a:latin typeface="Arial" charset="0"/>
                <a:cs typeface="Arial" charset="0"/>
              </a:rPr>
              <a:t>порядка в инфраструктуре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2462218"/>
              </p:ext>
            </p:extLst>
          </p:nvPr>
        </p:nvGraphicFramePr>
        <p:xfrm>
          <a:off x="132818" y="1477253"/>
          <a:ext cx="3639081" cy="217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1252789"/>
            <a:ext cx="8420100" cy="47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853" y="4384148"/>
            <a:ext cx="312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Использование паролей на сетевом оборудовании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518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ru-RU" dirty="0" smtClean="0">
                <a:latin typeface="Arial" charset="0"/>
                <a:cs typeface="Arial" charset="0"/>
              </a:rPr>
              <a:t>III. </a:t>
            </a:r>
            <a:r>
              <a:rPr lang="ru-RU" altLang="ru-RU" dirty="0" smtClean="0">
                <a:latin typeface="Arial" charset="0"/>
                <a:cs typeface="Arial" charset="0"/>
              </a:rPr>
              <a:t>Создание </a:t>
            </a:r>
            <a:r>
              <a:rPr lang="ru-RU" altLang="ru-RU" dirty="0" smtClean="0">
                <a:latin typeface="Arial" charset="0"/>
                <a:cs typeface="Arial" charset="0"/>
              </a:rPr>
              <a:t>системы ОБИ АСУТП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54213409"/>
              </p:ext>
            </p:extLst>
          </p:nvPr>
        </p:nvGraphicFramePr>
        <p:xfrm>
          <a:off x="0" y="1237043"/>
          <a:ext cx="4135582" cy="195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34" y="1237042"/>
            <a:ext cx="6791384" cy="424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12271863"/>
              </p:ext>
            </p:extLst>
          </p:nvPr>
        </p:nvGraphicFramePr>
        <p:xfrm>
          <a:off x="194051" y="3247421"/>
          <a:ext cx="4809749" cy="308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782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6816725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Механизмы защиты: шкала опасности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46997527"/>
              </p:ext>
            </p:extLst>
          </p:nvPr>
        </p:nvGraphicFramePr>
        <p:xfrm>
          <a:off x="5044667" y="8625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32" y="3635375"/>
            <a:ext cx="3302936" cy="246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68" y="3219114"/>
            <a:ext cx="2482554" cy="141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4736" y="1409249"/>
            <a:ext cx="4251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Чем выше уровень нарушителя, тем более низкий уровень применяемых механизмов защиты</a:t>
            </a:r>
            <a:endParaRPr lang="ru-RU" sz="1400" b="1" dirty="0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21" y="1349685"/>
            <a:ext cx="4140202" cy="18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7136" y="2633704"/>
            <a:ext cx="4251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=&gt; </a:t>
            </a:r>
            <a:r>
              <a:rPr lang="ru-RU" sz="1400" b="1" dirty="0" smtClean="0"/>
              <a:t>Остаточный риск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219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&quot;Ай-Теко&quot;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3" id="{BDA93259-7D03-4F45-8FAB-723EC51032E7}" vid="{DA4D23AB-70CB-45B2-80AD-F83C65F705D8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3" id="{BDA93259-7D03-4F45-8FAB-723EC51032E7}" vid="{D7A0E44A-B1E5-4BB4-879C-D01AA043EC33}"/>
    </a:ext>
  </a:extLst>
</a:theme>
</file>

<file path=ppt/theme/theme3.xml><?xml version="1.0" encoding="utf-8"?>
<a:theme xmlns:a="http://schemas.openxmlformats.org/drawingml/2006/main" name="1_Тема &quot;Ай-Теко&quot;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3" id="{BDA93259-7D03-4F45-8FAB-723EC51032E7}" vid="{DA4D23AB-70CB-45B2-80AD-F83C65F705D8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i-teco_16x9</Template>
  <TotalTime>5241</TotalTime>
  <Words>1345</Words>
  <Application>Microsoft Office PowerPoint</Application>
  <PresentationFormat>Произвольный</PresentationFormat>
  <Paragraphs>217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"Ай-Теко"</vt:lpstr>
      <vt:lpstr>Специальное оформление</vt:lpstr>
      <vt:lpstr>1_Тема "Ай-Теко"</vt:lpstr>
      <vt:lpstr>Презентация PowerPoint</vt:lpstr>
      <vt:lpstr>Тенденции развития промышленной автоматизации</vt:lpstr>
      <vt:lpstr>Что собой представляет объект защиты – не вдаваясь в детали</vt:lpstr>
      <vt:lpstr>Что собой представляет объект защиты – вид изнутри</vt:lpstr>
      <vt:lpstr>Риски</vt:lpstr>
      <vt:lpstr>I. Порядок нужно наводить, начиная с «головы»</vt:lpstr>
      <vt:lpstr>II, Наведение порядка в инфраструктуре</vt:lpstr>
      <vt:lpstr>III. Создание системы ОБИ АСУТП</vt:lpstr>
      <vt:lpstr>Механизмы защиты: шкала опасности</vt:lpstr>
      <vt:lpstr>Нормативное регулирование</vt:lpstr>
      <vt:lpstr>Используемые подходы по защите АСУТП</vt:lpstr>
      <vt:lpstr>Международные стандарты</vt:lpstr>
      <vt:lpstr>Подходы вендоров АСУТП</vt:lpstr>
      <vt:lpstr>Rockwell Automation Security Best Practice</vt:lpstr>
      <vt:lpstr>Клиенты по проектам в сфере информационной безопасности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Ershov Vladislav</dc:creator>
  <cp:lastModifiedBy>Сотрудник</cp:lastModifiedBy>
  <cp:revision>693</cp:revision>
  <cp:lastPrinted>2014-10-01T11:32:15Z</cp:lastPrinted>
  <dcterms:created xsi:type="dcterms:W3CDTF">2014-09-01T07:48:55Z</dcterms:created>
  <dcterms:modified xsi:type="dcterms:W3CDTF">2014-10-09T08:16:02Z</dcterms:modified>
</cp:coreProperties>
</file>