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4.jpg" ContentType="image/jpg"/>
  <Override PartName="/ppt/media/image45.jpg" ContentType="image/jpg"/>
  <Override PartName="/ppt/media/image46.jpg" ContentType="image/jpg"/>
  <Override PartName="/ppt/media/image47.jpg" ContentType="image/jpg"/>
  <Override PartName="/ppt/media/image48.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5" r:id="rId1"/>
    <p:sldMasterId id="2147483672" r:id="rId2"/>
  </p:sldMasterIdLst>
  <p:notesMasterIdLst>
    <p:notesMasterId r:id="rId38"/>
  </p:notesMasterIdLst>
  <p:sldIdLst>
    <p:sldId id="261" r:id="rId3"/>
    <p:sldId id="262" r:id="rId4"/>
    <p:sldId id="279" r:id="rId5"/>
    <p:sldId id="280" r:id="rId6"/>
    <p:sldId id="281" r:id="rId7"/>
    <p:sldId id="282" r:id="rId8"/>
    <p:sldId id="283" r:id="rId9"/>
    <p:sldId id="284" r:id="rId10"/>
    <p:sldId id="285" r:id="rId11"/>
    <p:sldId id="286" r:id="rId12"/>
    <p:sldId id="287" r:id="rId13"/>
    <p:sldId id="288" r:id="rId14"/>
    <p:sldId id="289" r:id="rId15"/>
    <p:sldId id="295" r:id="rId16"/>
    <p:sldId id="272" r:id="rId17"/>
    <p:sldId id="273" r:id="rId18"/>
    <p:sldId id="274" r:id="rId19"/>
    <p:sldId id="301" r:id="rId20"/>
    <p:sldId id="302" r:id="rId21"/>
    <p:sldId id="303" r:id="rId22"/>
    <p:sldId id="275" r:id="rId23"/>
    <p:sldId id="276" r:id="rId24"/>
    <p:sldId id="277" r:id="rId25"/>
    <p:sldId id="278" r:id="rId26"/>
    <p:sldId id="297" r:id="rId27"/>
    <p:sldId id="291" r:id="rId28"/>
    <p:sldId id="292" r:id="rId29"/>
    <p:sldId id="299" r:id="rId30"/>
    <p:sldId id="300" r:id="rId31"/>
    <p:sldId id="298" r:id="rId32"/>
    <p:sldId id="293" r:id="rId33"/>
    <p:sldId id="296" r:id="rId34"/>
    <p:sldId id="294" r:id="rId35"/>
    <p:sldId id="290" r:id="rId36"/>
    <p:sldId id="271" r:id="rId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CCD2"/>
    <a:srgbClr val="EE3A43"/>
    <a:srgbClr val="445560"/>
    <a:srgbClr val="ECF1F5"/>
    <a:srgbClr val="33A7D4"/>
    <a:srgbClr val="2480AE"/>
    <a:srgbClr val="1987B9"/>
    <a:srgbClr val="000000"/>
    <a:srgbClr val="005791"/>
    <a:srgbClr val="1D7B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00" autoAdjust="0"/>
    <p:restoredTop sz="94289" autoAdjust="0"/>
  </p:normalViewPr>
  <p:slideViewPr>
    <p:cSldViewPr>
      <p:cViewPr varScale="1">
        <p:scale>
          <a:sx n="70" d="100"/>
          <a:sy n="70" d="100"/>
        </p:scale>
        <p:origin x="1128"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196822-5CB6-4659-9C33-9B770E72F787}" type="datetimeFigureOut">
              <a:rPr lang="ru-RU" smtClean="0"/>
              <a:t>24.05.2017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473180-3B6B-467A-95EE-E0588543A276}" type="slidenum">
              <a:rPr lang="ru-RU" smtClean="0"/>
              <a:t>‹#›</a:t>
            </a:fld>
            <a:endParaRPr lang="ru-RU"/>
          </a:p>
        </p:txBody>
      </p:sp>
    </p:spTree>
    <p:extLst>
      <p:ext uri="{BB962C8B-B14F-4D97-AF65-F5344CB8AC3E}">
        <p14:creationId xmlns:p14="http://schemas.microsoft.com/office/powerpoint/2010/main" val="537960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lnSpc>
                <a:spcPct val="90000"/>
              </a:lnSpc>
              <a:spcAft>
                <a:spcPct val="10000"/>
              </a:spcAft>
              <a:buSzPct val="80000"/>
              <a:buChar char="•"/>
              <a:defRPr sz="1200">
                <a:solidFill>
                  <a:schemeClr val="tx1"/>
                </a:solidFill>
                <a:latin typeface="Futura Bk" pitchFamily="34" charset="0"/>
              </a:defRPr>
            </a:lvl1pPr>
            <a:lvl2pPr marL="742950" indent="-285750" defTabSz="977900">
              <a:lnSpc>
                <a:spcPct val="90000"/>
              </a:lnSpc>
              <a:spcAft>
                <a:spcPct val="10000"/>
              </a:spcAft>
              <a:buSzPct val="80000"/>
              <a:buFont typeface="Futura Bk" pitchFamily="34" charset="0"/>
              <a:buChar char="–"/>
              <a:defRPr sz="1200">
                <a:solidFill>
                  <a:schemeClr val="tx1"/>
                </a:solidFill>
                <a:latin typeface="Futura Bk" pitchFamily="34" charset="0"/>
              </a:defRPr>
            </a:lvl2pPr>
            <a:lvl3pPr marL="1143000" indent="-228600" defTabSz="977900">
              <a:lnSpc>
                <a:spcPct val="90000"/>
              </a:lnSpc>
              <a:spcAft>
                <a:spcPct val="10000"/>
              </a:spcAft>
              <a:buSzPct val="80000"/>
              <a:buChar char="•"/>
              <a:defRPr sz="1200">
                <a:solidFill>
                  <a:schemeClr val="tx1"/>
                </a:solidFill>
                <a:latin typeface="Futura Bk" pitchFamily="34" charset="0"/>
              </a:defRPr>
            </a:lvl3pPr>
            <a:lvl4pPr marL="1600200" indent="-228600" defTabSz="977900">
              <a:lnSpc>
                <a:spcPct val="90000"/>
              </a:lnSpc>
              <a:spcAft>
                <a:spcPct val="10000"/>
              </a:spcAft>
              <a:buSzPct val="80000"/>
              <a:buFont typeface="Futura Bk" pitchFamily="34" charset="0"/>
              <a:buChar char="–"/>
              <a:defRPr sz="1200">
                <a:solidFill>
                  <a:schemeClr val="tx1"/>
                </a:solidFill>
                <a:latin typeface="Futura Bk" pitchFamily="34" charset="0"/>
              </a:defRPr>
            </a:lvl4pPr>
            <a:lvl5pPr marL="2057400" indent="-228600" defTabSz="977900">
              <a:lnSpc>
                <a:spcPct val="90000"/>
              </a:lnSpc>
              <a:spcAft>
                <a:spcPct val="10000"/>
              </a:spcAft>
              <a:buSzPct val="80000"/>
              <a:buChar char="•"/>
              <a:defRPr sz="1200">
                <a:solidFill>
                  <a:schemeClr val="tx1"/>
                </a:solidFill>
                <a:latin typeface="Futura Bk" pitchFamily="34" charset="0"/>
              </a:defRPr>
            </a:lvl5pPr>
            <a:lvl6pPr marL="25146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6pPr>
            <a:lvl7pPr marL="29718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7pPr>
            <a:lvl8pPr marL="34290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8pPr>
            <a:lvl9pPr marL="38862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9pPr>
          </a:lstStyle>
          <a:p>
            <a:pPr>
              <a:lnSpc>
                <a:spcPct val="100000"/>
              </a:lnSpc>
              <a:spcAft>
                <a:spcPct val="0"/>
              </a:spcAft>
              <a:buSzPct val="120000"/>
              <a:buFontTx/>
              <a:buNone/>
            </a:pPr>
            <a:fld id="{4E459099-7274-41F8-87BB-D26EBA1B41D0}" type="slidenum">
              <a:rPr lang="ru-RU" altLang="ru-RU" sz="1300">
                <a:solidFill>
                  <a:srgbClr val="000000"/>
                </a:solidFill>
                <a:latin typeface="Arial" pitchFamily="34" charset="0"/>
              </a:rPr>
              <a:pPr>
                <a:lnSpc>
                  <a:spcPct val="100000"/>
                </a:lnSpc>
                <a:spcAft>
                  <a:spcPct val="0"/>
                </a:spcAft>
                <a:buSzPct val="120000"/>
                <a:buFontTx/>
                <a:buNone/>
              </a:pPr>
              <a:t>9</a:t>
            </a:fld>
            <a:endParaRPr lang="ru-RU" altLang="ru-RU" sz="1300">
              <a:solidFill>
                <a:srgbClr val="000000"/>
              </a:solidFill>
              <a:latin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ru-RU" altLang="ru-RU" dirty="0" smtClean="0">
              <a:latin typeface="Arial" pitchFamily="34" charset="0"/>
            </a:endParaRPr>
          </a:p>
        </p:txBody>
      </p:sp>
    </p:spTree>
    <p:extLst>
      <p:ext uri="{BB962C8B-B14F-4D97-AF65-F5344CB8AC3E}">
        <p14:creationId xmlns:p14="http://schemas.microsoft.com/office/powerpoint/2010/main" val="2058608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xfrm>
            <a:off x="1182688" y="731838"/>
            <a:ext cx="4497387" cy="3375025"/>
          </a:xfrm>
          <a:ln w="12700" cap="flat">
            <a:solidFill>
              <a:schemeClr val="tx1"/>
            </a:solidFill>
          </a:ln>
        </p:spPr>
      </p:sp>
      <p:sp>
        <p:nvSpPr>
          <p:cNvPr id="152579" name="Rectangle 3"/>
          <p:cNvSpPr>
            <a:spLocks noGrp="1" noChangeArrowheads="1"/>
          </p:cNvSpPr>
          <p:nvPr>
            <p:ph type="body" idx="1"/>
          </p:nvPr>
        </p:nvSpPr>
        <p:spPr>
          <a:xfrm>
            <a:off x="912813" y="4348165"/>
            <a:ext cx="5029200" cy="3602037"/>
          </a:xfrm>
          <a:noFill/>
          <a:extLst>
            <a:ext uri="{91240B29-F687-4F45-9708-019B960494DF}">
              <a14:hiddenLine xmlns:a14="http://schemas.microsoft.com/office/drawing/2010/main" w="12700">
                <a:solidFill>
                  <a:schemeClr val="tx1"/>
                </a:solidFill>
                <a:miter lim="800000"/>
                <a:headEnd/>
                <a:tailEnd/>
              </a14:hiddenLine>
            </a:ext>
          </a:extLst>
        </p:spPr>
        <p:txBody>
          <a:bodyPr lIns="95646" tIns="48663" rIns="95646" bIns="48663"/>
          <a:lstStyle/>
          <a:p>
            <a:pPr eaLnBrk="1" hangingPunct="1"/>
            <a:endParaRPr lang="de-DE" dirty="0" smtClean="0"/>
          </a:p>
        </p:txBody>
      </p:sp>
    </p:spTree>
    <p:extLst>
      <p:ext uri="{BB962C8B-B14F-4D97-AF65-F5344CB8AC3E}">
        <p14:creationId xmlns:p14="http://schemas.microsoft.com/office/powerpoint/2010/main" val="3703946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xfrm>
            <a:off x="1182688" y="731838"/>
            <a:ext cx="4497387" cy="3375025"/>
          </a:xfrm>
          <a:ln w="12700" cap="flat">
            <a:solidFill>
              <a:schemeClr val="tx1"/>
            </a:solidFill>
          </a:ln>
        </p:spPr>
      </p:sp>
      <p:sp>
        <p:nvSpPr>
          <p:cNvPr id="152579" name="Rectangle 3"/>
          <p:cNvSpPr>
            <a:spLocks noGrp="1" noChangeArrowheads="1"/>
          </p:cNvSpPr>
          <p:nvPr>
            <p:ph type="body" idx="1"/>
          </p:nvPr>
        </p:nvSpPr>
        <p:spPr>
          <a:xfrm>
            <a:off x="912813" y="4348165"/>
            <a:ext cx="5029200" cy="3602037"/>
          </a:xfrm>
          <a:noFill/>
          <a:extLst>
            <a:ext uri="{91240B29-F687-4F45-9708-019B960494DF}">
              <a14:hiddenLine xmlns:a14="http://schemas.microsoft.com/office/drawing/2010/main" w="12700">
                <a:solidFill>
                  <a:schemeClr val="tx1"/>
                </a:solidFill>
                <a:miter lim="800000"/>
                <a:headEnd/>
                <a:tailEnd/>
              </a14:hiddenLine>
            </a:ext>
          </a:extLst>
        </p:spPr>
        <p:txBody>
          <a:bodyPr lIns="95646" tIns="48663" rIns="95646" bIns="48663"/>
          <a:lstStyle/>
          <a:p>
            <a:pPr eaLnBrk="1" hangingPunct="1"/>
            <a:endParaRPr lang="de-DE" dirty="0" smtClean="0"/>
          </a:p>
        </p:txBody>
      </p:sp>
    </p:spTree>
    <p:extLst>
      <p:ext uri="{BB962C8B-B14F-4D97-AF65-F5344CB8AC3E}">
        <p14:creationId xmlns:p14="http://schemas.microsoft.com/office/powerpoint/2010/main" val="2047980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5623008" y="6457410"/>
            <a:ext cx="4301310" cy="33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52" tIns="47776" rIns="95552" bIns="47776" anchor="b"/>
          <a:lstStyle>
            <a:lvl1pPr defTabSz="955675">
              <a:defRPr sz="2400">
                <a:solidFill>
                  <a:schemeClr val="tx1"/>
                </a:solidFill>
                <a:latin typeface="Futura Bk" pitchFamily="34" charset="0"/>
              </a:defRPr>
            </a:lvl1pPr>
            <a:lvl2pPr marL="715963" indent="-274638" defTabSz="955675">
              <a:defRPr sz="2400">
                <a:solidFill>
                  <a:schemeClr val="tx1"/>
                </a:solidFill>
                <a:latin typeface="Futura Bk" pitchFamily="34" charset="0"/>
              </a:defRPr>
            </a:lvl2pPr>
            <a:lvl3pPr marL="1103313" indent="-220663" defTabSz="955675">
              <a:defRPr sz="2400">
                <a:solidFill>
                  <a:schemeClr val="tx1"/>
                </a:solidFill>
                <a:latin typeface="Futura Bk" pitchFamily="34" charset="0"/>
              </a:defRPr>
            </a:lvl3pPr>
            <a:lvl4pPr marL="1543050" indent="-219075" defTabSz="955675">
              <a:defRPr sz="2400">
                <a:solidFill>
                  <a:schemeClr val="tx1"/>
                </a:solidFill>
                <a:latin typeface="Futura Bk" pitchFamily="34" charset="0"/>
              </a:defRPr>
            </a:lvl4pPr>
            <a:lvl5pPr marL="1984375" indent="-220663" defTabSz="955675">
              <a:defRPr sz="2400">
                <a:solidFill>
                  <a:schemeClr val="tx1"/>
                </a:solidFill>
                <a:latin typeface="Futura Bk" pitchFamily="34" charset="0"/>
              </a:defRPr>
            </a:lvl5pPr>
            <a:lvl6pPr marL="2441575" indent="-220663" defTabSz="955675" eaLnBrk="0" fontAlgn="base" hangingPunct="0">
              <a:spcBef>
                <a:spcPct val="0"/>
              </a:spcBef>
              <a:spcAft>
                <a:spcPct val="0"/>
              </a:spcAft>
              <a:defRPr sz="2400">
                <a:solidFill>
                  <a:schemeClr val="tx1"/>
                </a:solidFill>
                <a:latin typeface="Futura Bk" pitchFamily="34" charset="0"/>
              </a:defRPr>
            </a:lvl6pPr>
            <a:lvl7pPr marL="2898775" indent="-220663" defTabSz="955675" eaLnBrk="0" fontAlgn="base" hangingPunct="0">
              <a:spcBef>
                <a:spcPct val="0"/>
              </a:spcBef>
              <a:spcAft>
                <a:spcPct val="0"/>
              </a:spcAft>
              <a:defRPr sz="2400">
                <a:solidFill>
                  <a:schemeClr val="tx1"/>
                </a:solidFill>
                <a:latin typeface="Futura Bk" pitchFamily="34" charset="0"/>
              </a:defRPr>
            </a:lvl7pPr>
            <a:lvl8pPr marL="3355975" indent="-220663" defTabSz="955675" eaLnBrk="0" fontAlgn="base" hangingPunct="0">
              <a:spcBef>
                <a:spcPct val="0"/>
              </a:spcBef>
              <a:spcAft>
                <a:spcPct val="0"/>
              </a:spcAft>
              <a:defRPr sz="2400">
                <a:solidFill>
                  <a:schemeClr val="tx1"/>
                </a:solidFill>
                <a:latin typeface="Futura Bk" pitchFamily="34" charset="0"/>
              </a:defRPr>
            </a:lvl8pPr>
            <a:lvl9pPr marL="3813175" indent="-220663" defTabSz="955675" eaLnBrk="0" fontAlgn="base" hangingPunct="0">
              <a:spcBef>
                <a:spcPct val="0"/>
              </a:spcBef>
              <a:spcAft>
                <a:spcPct val="0"/>
              </a:spcAft>
              <a:defRPr sz="2400">
                <a:solidFill>
                  <a:schemeClr val="tx1"/>
                </a:solidFill>
                <a:latin typeface="Futura Bk" pitchFamily="34" charset="0"/>
              </a:defRPr>
            </a:lvl9pPr>
          </a:lstStyle>
          <a:p>
            <a:pPr algn="r" eaLnBrk="1" hangingPunct="1"/>
            <a:fld id="{7FF55DA7-C77E-457D-93FF-AAE51E968216}" type="slidenum">
              <a:rPr lang="de-DE" altLang="ru-RU" sz="1300">
                <a:latin typeface="Arial" pitchFamily="34" charset="0"/>
                <a:ea typeface="ＭＳ Ｐゴシック" pitchFamily="34" charset="-128"/>
              </a:rPr>
              <a:pPr algn="r" eaLnBrk="1" hangingPunct="1"/>
              <a:t>25</a:t>
            </a:fld>
            <a:endParaRPr lang="de-DE" altLang="ru-RU" sz="1300">
              <a:latin typeface="Arial" pitchFamily="34" charset="0"/>
              <a:ea typeface="ＭＳ Ｐゴシック" pitchFamily="34" charset="-128"/>
            </a:endParaRPr>
          </a:p>
        </p:txBody>
      </p:sp>
      <p:sp>
        <p:nvSpPr>
          <p:cNvPr id="243715" name="Rectangle 7"/>
          <p:cNvSpPr txBox="1">
            <a:spLocks noGrp="1" noChangeArrowheads="1"/>
          </p:cNvSpPr>
          <p:nvPr/>
        </p:nvSpPr>
        <p:spPr bwMode="auto">
          <a:xfrm>
            <a:off x="5623008" y="6457410"/>
            <a:ext cx="4301310" cy="33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148" tIns="46574" rIns="93148" bIns="46574" anchor="b"/>
          <a:lstStyle>
            <a:lvl1pPr defTabSz="931863">
              <a:defRPr sz="2400">
                <a:solidFill>
                  <a:schemeClr val="tx1"/>
                </a:solidFill>
                <a:latin typeface="Futura Bk" pitchFamily="34" charset="0"/>
              </a:defRPr>
            </a:lvl1pPr>
            <a:lvl2pPr marL="715963" indent="-274638" defTabSz="931863">
              <a:defRPr sz="2400">
                <a:solidFill>
                  <a:schemeClr val="tx1"/>
                </a:solidFill>
                <a:latin typeface="Futura Bk" pitchFamily="34" charset="0"/>
              </a:defRPr>
            </a:lvl2pPr>
            <a:lvl3pPr marL="1103313" indent="-220663" defTabSz="931863">
              <a:defRPr sz="2400">
                <a:solidFill>
                  <a:schemeClr val="tx1"/>
                </a:solidFill>
                <a:latin typeface="Futura Bk" pitchFamily="34" charset="0"/>
              </a:defRPr>
            </a:lvl3pPr>
            <a:lvl4pPr marL="1543050" indent="-219075" defTabSz="931863">
              <a:defRPr sz="2400">
                <a:solidFill>
                  <a:schemeClr val="tx1"/>
                </a:solidFill>
                <a:latin typeface="Futura Bk" pitchFamily="34" charset="0"/>
              </a:defRPr>
            </a:lvl4pPr>
            <a:lvl5pPr marL="1984375" indent="-220663" defTabSz="931863">
              <a:defRPr sz="2400">
                <a:solidFill>
                  <a:schemeClr val="tx1"/>
                </a:solidFill>
                <a:latin typeface="Futura Bk" pitchFamily="34" charset="0"/>
              </a:defRPr>
            </a:lvl5pPr>
            <a:lvl6pPr marL="2441575" indent="-220663" defTabSz="931863" eaLnBrk="0" fontAlgn="base" hangingPunct="0">
              <a:spcBef>
                <a:spcPct val="0"/>
              </a:spcBef>
              <a:spcAft>
                <a:spcPct val="0"/>
              </a:spcAft>
              <a:defRPr sz="2400">
                <a:solidFill>
                  <a:schemeClr val="tx1"/>
                </a:solidFill>
                <a:latin typeface="Futura Bk" pitchFamily="34" charset="0"/>
              </a:defRPr>
            </a:lvl6pPr>
            <a:lvl7pPr marL="2898775" indent="-220663" defTabSz="931863" eaLnBrk="0" fontAlgn="base" hangingPunct="0">
              <a:spcBef>
                <a:spcPct val="0"/>
              </a:spcBef>
              <a:spcAft>
                <a:spcPct val="0"/>
              </a:spcAft>
              <a:defRPr sz="2400">
                <a:solidFill>
                  <a:schemeClr val="tx1"/>
                </a:solidFill>
                <a:latin typeface="Futura Bk" pitchFamily="34" charset="0"/>
              </a:defRPr>
            </a:lvl7pPr>
            <a:lvl8pPr marL="3355975" indent="-220663" defTabSz="931863" eaLnBrk="0" fontAlgn="base" hangingPunct="0">
              <a:spcBef>
                <a:spcPct val="0"/>
              </a:spcBef>
              <a:spcAft>
                <a:spcPct val="0"/>
              </a:spcAft>
              <a:defRPr sz="2400">
                <a:solidFill>
                  <a:schemeClr val="tx1"/>
                </a:solidFill>
                <a:latin typeface="Futura Bk" pitchFamily="34" charset="0"/>
              </a:defRPr>
            </a:lvl8pPr>
            <a:lvl9pPr marL="3813175" indent="-220663" defTabSz="931863" eaLnBrk="0" fontAlgn="base" hangingPunct="0">
              <a:spcBef>
                <a:spcPct val="0"/>
              </a:spcBef>
              <a:spcAft>
                <a:spcPct val="0"/>
              </a:spcAft>
              <a:defRPr sz="2400">
                <a:solidFill>
                  <a:schemeClr val="tx1"/>
                </a:solidFill>
                <a:latin typeface="Futura Bk" pitchFamily="34" charset="0"/>
              </a:defRPr>
            </a:lvl9pPr>
          </a:lstStyle>
          <a:p>
            <a:pPr algn="r" eaLnBrk="1" hangingPunct="1"/>
            <a:fld id="{271F8D15-CE25-462B-B344-2BE30A215F70}" type="slidenum">
              <a:rPr lang="de-DE" altLang="ru-RU" sz="1200">
                <a:latin typeface="Arial" pitchFamily="34" charset="0"/>
                <a:ea typeface="ＭＳ Ｐゴシック" pitchFamily="34" charset="-128"/>
              </a:rPr>
              <a:pPr algn="r" eaLnBrk="1" hangingPunct="1"/>
              <a:t>25</a:t>
            </a:fld>
            <a:endParaRPr lang="de-DE" altLang="ru-RU" sz="1200">
              <a:latin typeface="Arial" pitchFamily="34" charset="0"/>
              <a:ea typeface="ＭＳ Ｐゴシック" pitchFamily="34" charset="-128"/>
            </a:endParaRPr>
          </a:p>
        </p:txBody>
      </p:sp>
      <p:sp>
        <p:nvSpPr>
          <p:cNvPr id="243716" name="Rectangle 2"/>
          <p:cNvSpPr>
            <a:spLocks noGrp="1" noRot="1" noChangeAspect="1" noChangeArrowheads="1" noTextEdit="1"/>
          </p:cNvSpPr>
          <p:nvPr>
            <p:ph type="sldImg"/>
          </p:nvPr>
        </p:nvSpPr>
        <p:spPr>
          <a:xfrm>
            <a:off x="3263900" y="508000"/>
            <a:ext cx="3402013" cy="2551113"/>
          </a:xfrm>
          <a:ln/>
        </p:spPr>
      </p:sp>
      <p:sp>
        <p:nvSpPr>
          <p:cNvPr id="243717" name="Rectangle 3"/>
          <p:cNvSpPr>
            <a:spLocks noGrp="1" noChangeArrowheads="1"/>
          </p:cNvSpPr>
          <p:nvPr>
            <p:ph type="body" idx="1"/>
          </p:nvPr>
        </p:nvSpPr>
        <p:spPr>
          <a:xfrm>
            <a:off x="992432" y="3229793"/>
            <a:ext cx="7941774" cy="3059117"/>
          </a:xfrm>
          <a:noFill/>
        </p:spPr>
        <p:txBody>
          <a:bodyPr lIns="93148" tIns="46574" rIns="93148" bIns="46574"/>
          <a:lstStyle/>
          <a:p>
            <a:pPr marL="0" indent="0" eaLnBrk="1" hangingPunct="1"/>
            <a:endParaRPr lang="nl-NL" altLang="ru-RU" smtClean="0"/>
          </a:p>
        </p:txBody>
      </p:sp>
    </p:spTree>
    <p:extLst>
      <p:ext uri="{BB962C8B-B14F-4D97-AF65-F5344CB8AC3E}">
        <p14:creationId xmlns:p14="http://schemas.microsoft.com/office/powerpoint/2010/main" val="1410682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7F5FC15-E54F-4119-8646-70120DD150E2}" type="slidenum">
              <a:rPr lang="de-DE" smtClean="0">
                <a:solidFill>
                  <a:prstClr val="black"/>
                </a:solidFill>
              </a:rPr>
              <a:pPr/>
              <a:t>28</a:t>
            </a:fld>
            <a:endParaRPr lang="de-DE">
              <a:solidFill>
                <a:prstClr val="black"/>
              </a:solidFill>
            </a:endParaRPr>
          </a:p>
        </p:txBody>
      </p:sp>
    </p:spTree>
    <p:extLst>
      <p:ext uri="{BB962C8B-B14F-4D97-AF65-F5344CB8AC3E}">
        <p14:creationId xmlns:p14="http://schemas.microsoft.com/office/powerpoint/2010/main" val="3905835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23C72C3-107F-4582-990E-A07F3B314E7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22686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lnSpc>
                <a:spcPct val="90000"/>
              </a:lnSpc>
              <a:spcAft>
                <a:spcPct val="10000"/>
              </a:spcAft>
              <a:buSzPct val="80000"/>
              <a:buChar char="•"/>
              <a:defRPr sz="1200">
                <a:solidFill>
                  <a:schemeClr val="tx1"/>
                </a:solidFill>
                <a:latin typeface="Futura Bk" pitchFamily="34" charset="0"/>
              </a:defRPr>
            </a:lvl1pPr>
            <a:lvl2pPr marL="742950" indent="-285750" defTabSz="977900">
              <a:lnSpc>
                <a:spcPct val="90000"/>
              </a:lnSpc>
              <a:spcAft>
                <a:spcPct val="10000"/>
              </a:spcAft>
              <a:buSzPct val="80000"/>
              <a:buFont typeface="Futura Bk" pitchFamily="34" charset="0"/>
              <a:buChar char="–"/>
              <a:defRPr sz="1200">
                <a:solidFill>
                  <a:schemeClr val="tx1"/>
                </a:solidFill>
                <a:latin typeface="Futura Bk" pitchFamily="34" charset="0"/>
              </a:defRPr>
            </a:lvl2pPr>
            <a:lvl3pPr marL="1143000" indent="-228600" defTabSz="977900">
              <a:lnSpc>
                <a:spcPct val="90000"/>
              </a:lnSpc>
              <a:spcAft>
                <a:spcPct val="10000"/>
              </a:spcAft>
              <a:buSzPct val="80000"/>
              <a:buChar char="•"/>
              <a:defRPr sz="1200">
                <a:solidFill>
                  <a:schemeClr val="tx1"/>
                </a:solidFill>
                <a:latin typeface="Futura Bk" pitchFamily="34" charset="0"/>
              </a:defRPr>
            </a:lvl3pPr>
            <a:lvl4pPr marL="1600200" indent="-228600" defTabSz="977900">
              <a:lnSpc>
                <a:spcPct val="90000"/>
              </a:lnSpc>
              <a:spcAft>
                <a:spcPct val="10000"/>
              </a:spcAft>
              <a:buSzPct val="80000"/>
              <a:buFont typeface="Futura Bk" pitchFamily="34" charset="0"/>
              <a:buChar char="–"/>
              <a:defRPr sz="1200">
                <a:solidFill>
                  <a:schemeClr val="tx1"/>
                </a:solidFill>
                <a:latin typeface="Futura Bk" pitchFamily="34" charset="0"/>
              </a:defRPr>
            </a:lvl4pPr>
            <a:lvl5pPr marL="2057400" indent="-228600" defTabSz="977900">
              <a:lnSpc>
                <a:spcPct val="90000"/>
              </a:lnSpc>
              <a:spcAft>
                <a:spcPct val="10000"/>
              </a:spcAft>
              <a:buSzPct val="80000"/>
              <a:buChar char="•"/>
              <a:defRPr sz="1200">
                <a:solidFill>
                  <a:schemeClr val="tx1"/>
                </a:solidFill>
                <a:latin typeface="Futura Bk" pitchFamily="34" charset="0"/>
              </a:defRPr>
            </a:lvl5pPr>
            <a:lvl6pPr marL="25146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6pPr>
            <a:lvl7pPr marL="29718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7pPr>
            <a:lvl8pPr marL="34290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8pPr>
            <a:lvl9pPr marL="38862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9pPr>
          </a:lstStyle>
          <a:p>
            <a:pPr>
              <a:lnSpc>
                <a:spcPct val="100000"/>
              </a:lnSpc>
              <a:spcAft>
                <a:spcPct val="0"/>
              </a:spcAft>
              <a:buSzPct val="120000"/>
              <a:buFontTx/>
              <a:buNone/>
            </a:pPr>
            <a:fld id="{646C4B69-BF4F-4DC6-AC04-C184DAACE0CF}" type="slidenum">
              <a:rPr lang="ru-RU" altLang="ru-RU" sz="1300">
                <a:solidFill>
                  <a:srgbClr val="000000"/>
                </a:solidFill>
                <a:latin typeface="Arial" pitchFamily="34" charset="0"/>
              </a:rPr>
              <a:pPr>
                <a:lnSpc>
                  <a:spcPct val="100000"/>
                </a:lnSpc>
                <a:spcAft>
                  <a:spcPct val="0"/>
                </a:spcAft>
                <a:buSzPct val="120000"/>
                <a:buFontTx/>
                <a:buNone/>
              </a:pPr>
              <a:t>32</a:t>
            </a:fld>
            <a:endParaRPr lang="ru-RU" altLang="ru-RU" sz="1300">
              <a:solidFill>
                <a:srgbClr val="000000"/>
              </a:solidFill>
              <a:latin typeface="Arial"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b="1" smtClean="0">
                <a:solidFill>
                  <a:srgbClr val="C00000"/>
                </a:solidFill>
                <a:latin typeface="Arial" pitchFamily="34" charset="0"/>
              </a:rPr>
              <a:t>Полностью интегрированный в </a:t>
            </a:r>
            <a:r>
              <a:rPr lang="en-US" altLang="ru-RU" b="1" smtClean="0">
                <a:solidFill>
                  <a:srgbClr val="C00000"/>
                </a:solidFill>
                <a:latin typeface="Arial" pitchFamily="34" charset="0"/>
              </a:rPr>
              <a:t>NMS </a:t>
            </a:r>
            <a:r>
              <a:rPr lang="ru-RU" altLang="ru-RU" b="1" smtClean="0">
                <a:solidFill>
                  <a:srgbClr val="C00000"/>
                </a:solidFill>
                <a:latin typeface="Arial" pitchFamily="34" charset="0"/>
              </a:rPr>
              <a:t>функционал обеспечивает: </a:t>
            </a:r>
          </a:p>
          <a:p>
            <a:r>
              <a:rPr lang="ru-RU" altLang="ru-RU" smtClean="0">
                <a:latin typeface="Arial" pitchFamily="34" charset="0"/>
              </a:rPr>
              <a:t>Централизованное хранение  и представление информации об оборудовании и инфраструктуре промышленной сети </a:t>
            </a:r>
            <a:r>
              <a:rPr lang="ru-RU" altLang="ru-RU" i="1" smtClean="0">
                <a:latin typeface="Arial" pitchFamily="34" charset="0"/>
              </a:rPr>
              <a:t>(физические ресурсы)</a:t>
            </a:r>
            <a:endParaRPr lang="en-US" altLang="ru-RU" i="1" smtClean="0">
              <a:latin typeface="Arial" pitchFamily="34" charset="0"/>
            </a:endParaRPr>
          </a:p>
          <a:p>
            <a:r>
              <a:rPr lang="ru-RU" altLang="ru-RU" smtClean="0">
                <a:latin typeface="Arial" pitchFamily="34" charset="0"/>
              </a:rPr>
              <a:t>Данные о логических ресурсах – частотах и частотных диапазонах, каналы связи и сетевая адресация, протоколы</a:t>
            </a:r>
            <a:r>
              <a:rPr lang="en-US" altLang="ru-RU" smtClean="0">
                <a:latin typeface="Arial" pitchFamily="34" charset="0"/>
              </a:rPr>
              <a:t> …</a:t>
            </a:r>
            <a:r>
              <a:rPr lang="ru-RU" altLang="ru-RU" i="1" smtClean="0">
                <a:latin typeface="Arial" pitchFamily="34" charset="0"/>
              </a:rPr>
              <a:t>( логическая структура сети)</a:t>
            </a:r>
            <a:endParaRPr lang="en-US" altLang="ru-RU" i="1" smtClean="0">
              <a:latin typeface="Arial" pitchFamily="34" charset="0"/>
            </a:endParaRPr>
          </a:p>
          <a:p>
            <a:r>
              <a:rPr lang="ru-RU" altLang="ru-RU" smtClean="0">
                <a:latin typeface="Arial" pitchFamily="34" charset="0"/>
              </a:rPr>
              <a:t>Отображение физического расположения оборудования на земельных участках посредством </a:t>
            </a:r>
            <a:r>
              <a:rPr lang="en-US" altLang="ru-RU" smtClean="0">
                <a:latin typeface="Arial" pitchFamily="34" charset="0"/>
              </a:rPr>
              <a:t>Bat Planner</a:t>
            </a:r>
            <a:endParaRPr lang="ru-RU" altLang="ru-RU" smtClean="0">
              <a:latin typeface="Arial" pitchFamily="34" charset="0"/>
            </a:endParaRPr>
          </a:p>
          <a:p>
            <a:r>
              <a:rPr lang="ru-RU" altLang="ru-RU" smtClean="0">
                <a:latin typeface="Arial" pitchFamily="34" charset="0"/>
              </a:rPr>
              <a:t> Прозрачный доступ к  обслуживаемому </a:t>
            </a:r>
            <a:r>
              <a:rPr lang="en-US" altLang="ru-RU" smtClean="0">
                <a:latin typeface="Arial" pitchFamily="34" charset="0"/>
              </a:rPr>
              <a:t> </a:t>
            </a:r>
            <a:r>
              <a:rPr lang="ru-RU" altLang="ru-RU" smtClean="0">
                <a:latin typeface="Arial" pitchFamily="34" charset="0"/>
              </a:rPr>
              <a:t>оборудованию в реальном масштабе времени через систему мониторинга и администрирования</a:t>
            </a:r>
          </a:p>
          <a:p>
            <a:r>
              <a:rPr lang="ru-RU" altLang="ru-RU" smtClean="0">
                <a:latin typeface="Arial" pitchFamily="34" charset="0"/>
              </a:rPr>
              <a:t> Поддержка оборудования разных производителей (</a:t>
            </a:r>
            <a:r>
              <a:rPr lang="en-US" altLang="ru-RU" smtClean="0">
                <a:latin typeface="Arial" pitchFamily="34" charset="0"/>
              </a:rPr>
              <a:t>SMNP V.3)</a:t>
            </a:r>
          </a:p>
          <a:p>
            <a:r>
              <a:rPr lang="en-US" altLang="ru-RU" smtClean="0">
                <a:latin typeface="Arial" pitchFamily="34" charset="0"/>
              </a:rPr>
              <a:t> </a:t>
            </a:r>
            <a:r>
              <a:rPr lang="ru-RU" altLang="ru-RU" smtClean="0">
                <a:latin typeface="Arial" pitchFamily="34" charset="0"/>
              </a:rPr>
              <a:t>Отвечает промышленным требованиям</a:t>
            </a:r>
            <a:r>
              <a:rPr lang="en-US" altLang="ru-RU" smtClean="0">
                <a:latin typeface="Arial" pitchFamily="34" charset="0"/>
              </a:rPr>
              <a:t>: </a:t>
            </a:r>
            <a:r>
              <a:rPr lang="ru-RU" altLang="ru-RU" smtClean="0">
                <a:latin typeface="Arial" pitchFamily="34" charset="0"/>
              </a:rPr>
              <a:t>интеграция со </a:t>
            </a:r>
            <a:r>
              <a:rPr lang="en-US" altLang="ru-RU" smtClean="0">
                <a:latin typeface="Arial" pitchFamily="34" charset="0"/>
              </a:rPr>
              <a:t>SCADA </a:t>
            </a:r>
            <a:r>
              <a:rPr lang="ru-RU" altLang="ru-RU" smtClean="0">
                <a:latin typeface="Arial" pitchFamily="34" charset="0"/>
              </a:rPr>
              <a:t>и</a:t>
            </a:r>
            <a:r>
              <a:rPr lang="en-US" altLang="ru-RU" smtClean="0">
                <a:latin typeface="Arial" pitchFamily="34" charset="0"/>
              </a:rPr>
              <a:t> OPC</a:t>
            </a:r>
          </a:p>
          <a:p>
            <a:pPr eaLnBrk="1" hangingPunct="1">
              <a:buFontTx/>
              <a:buNone/>
            </a:pPr>
            <a:endParaRPr lang="ru-RU" altLang="ru-RU" smtClean="0"/>
          </a:p>
        </p:txBody>
      </p:sp>
    </p:spTree>
    <p:extLst>
      <p:ext uri="{BB962C8B-B14F-4D97-AF65-F5344CB8AC3E}">
        <p14:creationId xmlns:p14="http://schemas.microsoft.com/office/powerpoint/2010/main" val="454026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lnSpc>
                <a:spcPct val="90000"/>
              </a:lnSpc>
              <a:spcAft>
                <a:spcPct val="10000"/>
              </a:spcAft>
              <a:buSzPct val="80000"/>
              <a:buChar char="•"/>
              <a:defRPr sz="1200">
                <a:solidFill>
                  <a:schemeClr val="tx1"/>
                </a:solidFill>
                <a:latin typeface="Futura Bk" pitchFamily="34" charset="0"/>
              </a:defRPr>
            </a:lvl1pPr>
            <a:lvl2pPr marL="742950" indent="-285750" defTabSz="977900">
              <a:lnSpc>
                <a:spcPct val="90000"/>
              </a:lnSpc>
              <a:spcAft>
                <a:spcPct val="10000"/>
              </a:spcAft>
              <a:buSzPct val="80000"/>
              <a:buFont typeface="Futura Bk" pitchFamily="34" charset="0"/>
              <a:buChar char="–"/>
              <a:defRPr sz="1200">
                <a:solidFill>
                  <a:schemeClr val="tx1"/>
                </a:solidFill>
                <a:latin typeface="Futura Bk" pitchFamily="34" charset="0"/>
              </a:defRPr>
            </a:lvl2pPr>
            <a:lvl3pPr marL="1143000" indent="-228600" defTabSz="977900">
              <a:lnSpc>
                <a:spcPct val="90000"/>
              </a:lnSpc>
              <a:spcAft>
                <a:spcPct val="10000"/>
              </a:spcAft>
              <a:buSzPct val="80000"/>
              <a:buChar char="•"/>
              <a:defRPr sz="1200">
                <a:solidFill>
                  <a:schemeClr val="tx1"/>
                </a:solidFill>
                <a:latin typeface="Futura Bk" pitchFamily="34" charset="0"/>
              </a:defRPr>
            </a:lvl3pPr>
            <a:lvl4pPr marL="1600200" indent="-228600" defTabSz="977900">
              <a:lnSpc>
                <a:spcPct val="90000"/>
              </a:lnSpc>
              <a:spcAft>
                <a:spcPct val="10000"/>
              </a:spcAft>
              <a:buSzPct val="80000"/>
              <a:buFont typeface="Futura Bk" pitchFamily="34" charset="0"/>
              <a:buChar char="–"/>
              <a:defRPr sz="1200">
                <a:solidFill>
                  <a:schemeClr val="tx1"/>
                </a:solidFill>
                <a:latin typeface="Futura Bk" pitchFamily="34" charset="0"/>
              </a:defRPr>
            </a:lvl4pPr>
            <a:lvl5pPr marL="2057400" indent="-228600" defTabSz="977900">
              <a:lnSpc>
                <a:spcPct val="90000"/>
              </a:lnSpc>
              <a:spcAft>
                <a:spcPct val="10000"/>
              </a:spcAft>
              <a:buSzPct val="80000"/>
              <a:buChar char="•"/>
              <a:defRPr sz="1200">
                <a:solidFill>
                  <a:schemeClr val="tx1"/>
                </a:solidFill>
                <a:latin typeface="Futura Bk" pitchFamily="34" charset="0"/>
              </a:defRPr>
            </a:lvl5pPr>
            <a:lvl6pPr marL="25146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6pPr>
            <a:lvl7pPr marL="29718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7pPr>
            <a:lvl8pPr marL="34290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8pPr>
            <a:lvl9pPr marL="38862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9pPr>
          </a:lstStyle>
          <a:p>
            <a:pPr>
              <a:lnSpc>
                <a:spcPct val="100000"/>
              </a:lnSpc>
              <a:spcAft>
                <a:spcPct val="0"/>
              </a:spcAft>
              <a:buSzPct val="120000"/>
              <a:buFontTx/>
              <a:buNone/>
            </a:pPr>
            <a:fld id="{96B22A34-0E34-4110-BEE4-935814B394A5}" type="slidenum">
              <a:rPr lang="ru-RU" altLang="ru-RU" sz="1300">
                <a:solidFill>
                  <a:srgbClr val="000000"/>
                </a:solidFill>
                <a:latin typeface="Arial" pitchFamily="34" charset="0"/>
              </a:rPr>
              <a:pPr>
                <a:lnSpc>
                  <a:spcPct val="100000"/>
                </a:lnSpc>
                <a:spcAft>
                  <a:spcPct val="0"/>
                </a:spcAft>
                <a:buSzPct val="120000"/>
                <a:buFontTx/>
                <a:buNone/>
              </a:pPr>
              <a:t>33</a:t>
            </a:fld>
            <a:endParaRPr lang="ru-RU" altLang="ru-RU" sz="1300">
              <a:solidFill>
                <a:srgbClr val="000000"/>
              </a:solidFill>
              <a:latin typeface="Arial"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427337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xfrm>
            <a:off x="3884613" y="8685214"/>
            <a:ext cx="2971800" cy="457200"/>
          </a:xfrm>
          <a:prstGeom prst="rect">
            <a:avLst/>
          </a:prstGeom>
          <a:noFill/>
        </p:spPr>
        <p:txBody>
          <a:bodyPr lIns="96656" tIns="48328" rIns="96656" bIns="48328"/>
          <a:lstStyle>
            <a:lvl1pPr>
              <a:defRPr sz="2500">
                <a:solidFill>
                  <a:schemeClr val="tx1"/>
                </a:solidFill>
                <a:latin typeface="Arial" charset="0"/>
                <a:ea typeface="MS PGothic" charset="-128"/>
              </a:defRPr>
            </a:lvl1pPr>
            <a:lvl2pPr marL="785329" indent="-302049">
              <a:defRPr sz="2500">
                <a:solidFill>
                  <a:schemeClr val="tx1"/>
                </a:solidFill>
                <a:latin typeface="Arial" charset="0"/>
                <a:ea typeface="MS PGothic" charset="-128"/>
              </a:defRPr>
            </a:lvl2pPr>
            <a:lvl3pPr marL="1208199" indent="-241639">
              <a:defRPr sz="2500">
                <a:solidFill>
                  <a:schemeClr val="tx1"/>
                </a:solidFill>
                <a:latin typeface="Arial" charset="0"/>
                <a:ea typeface="MS PGothic" charset="-128"/>
              </a:defRPr>
            </a:lvl3pPr>
            <a:lvl4pPr marL="1691478" indent="-241639">
              <a:defRPr sz="2500">
                <a:solidFill>
                  <a:schemeClr val="tx1"/>
                </a:solidFill>
                <a:latin typeface="Arial" charset="0"/>
                <a:ea typeface="MS PGothic" charset="-128"/>
              </a:defRPr>
            </a:lvl4pPr>
            <a:lvl5pPr marL="2174758" indent="-241639">
              <a:defRPr sz="2500">
                <a:solidFill>
                  <a:schemeClr val="tx1"/>
                </a:solidFill>
                <a:latin typeface="Arial" charset="0"/>
                <a:ea typeface="MS PGothic" charset="-128"/>
              </a:defRPr>
            </a:lvl5pPr>
            <a:lvl6pPr marL="2658037" indent="-241639" eaLnBrk="0" fontAlgn="base" hangingPunct="0">
              <a:spcBef>
                <a:spcPct val="0"/>
              </a:spcBef>
              <a:spcAft>
                <a:spcPct val="0"/>
              </a:spcAft>
              <a:defRPr sz="2500">
                <a:solidFill>
                  <a:schemeClr val="tx1"/>
                </a:solidFill>
                <a:latin typeface="Arial" charset="0"/>
                <a:ea typeface="MS PGothic" charset="-128"/>
              </a:defRPr>
            </a:lvl6pPr>
            <a:lvl7pPr marL="3141315" indent="-241639" eaLnBrk="0" fontAlgn="base" hangingPunct="0">
              <a:spcBef>
                <a:spcPct val="0"/>
              </a:spcBef>
              <a:spcAft>
                <a:spcPct val="0"/>
              </a:spcAft>
              <a:defRPr sz="2500">
                <a:solidFill>
                  <a:schemeClr val="tx1"/>
                </a:solidFill>
                <a:latin typeface="Arial" charset="0"/>
                <a:ea typeface="MS PGothic" charset="-128"/>
              </a:defRPr>
            </a:lvl7pPr>
            <a:lvl8pPr marL="3624595" indent="-241639" eaLnBrk="0" fontAlgn="base" hangingPunct="0">
              <a:spcBef>
                <a:spcPct val="0"/>
              </a:spcBef>
              <a:spcAft>
                <a:spcPct val="0"/>
              </a:spcAft>
              <a:defRPr sz="2500">
                <a:solidFill>
                  <a:schemeClr val="tx1"/>
                </a:solidFill>
                <a:latin typeface="Arial" charset="0"/>
                <a:ea typeface="MS PGothic" charset="-128"/>
              </a:defRPr>
            </a:lvl8pPr>
            <a:lvl9pPr marL="4107875" indent="-241639" eaLnBrk="0" fontAlgn="base" hangingPunct="0">
              <a:spcBef>
                <a:spcPct val="0"/>
              </a:spcBef>
              <a:spcAft>
                <a:spcPct val="0"/>
              </a:spcAft>
              <a:defRPr sz="2500">
                <a:solidFill>
                  <a:schemeClr val="tx1"/>
                </a:solidFill>
                <a:latin typeface="Arial" charset="0"/>
                <a:ea typeface="MS PGothic" charset="-128"/>
              </a:defRPr>
            </a:lvl9pPr>
          </a:lstStyle>
          <a:p>
            <a:pPr eaLnBrk="1" hangingPunct="1"/>
            <a:fld id="{C415E046-EA6D-45DF-95BD-076F5167AABD}" type="slidenum">
              <a:rPr lang="en-US" altLang="en-US" sz="1300"/>
              <a:pPr eaLnBrk="1" hangingPunct="1"/>
              <a:t>10</a:t>
            </a:fld>
            <a:endParaRPr lang="en-US" altLang="en-US" sz="1300" dirty="0"/>
          </a:p>
        </p:txBody>
      </p:sp>
      <p:sp>
        <p:nvSpPr>
          <p:cNvPr id="123907" name="Rectangle 2"/>
          <p:cNvSpPr>
            <a:spLocks noGrp="1" noRot="1" noChangeAspect="1" noChangeArrowheads="1" noTextEdit="1"/>
          </p:cNvSpPr>
          <p:nvPr>
            <p:ph type="sldImg"/>
          </p:nvPr>
        </p:nvSpPr>
        <p:spPr>
          <a:xfrm>
            <a:off x="977900" y="685800"/>
            <a:ext cx="4902200" cy="3676650"/>
          </a:xfrm>
          <a:ln/>
        </p:spPr>
      </p:sp>
      <p:sp>
        <p:nvSpPr>
          <p:cNvPr id="123908" name="Rectangle 3"/>
          <p:cNvSpPr>
            <a:spLocks noGrp="1" noChangeArrowheads="1"/>
          </p:cNvSpPr>
          <p:nvPr>
            <p:ph type="body" idx="1"/>
          </p:nvPr>
        </p:nvSpPr>
        <p:spPr>
          <a:xfrm>
            <a:off x="741363" y="4716464"/>
            <a:ext cx="4127500" cy="4032250"/>
          </a:xfrm>
          <a:noFill/>
        </p:spPr>
        <p:txBody>
          <a:bodyPr/>
          <a:lstStyle/>
          <a:p>
            <a:pPr eaLnBrk="1" hangingPunct="1"/>
            <a:r>
              <a:rPr lang="en-US" altLang="en-US" dirty="0" smtClean="0"/>
              <a:t>The Sub-Ring concept enables to easily couple new network segments to suitable devices in existing redundancy rings (Base Ring). </a:t>
            </a:r>
          </a:p>
          <a:p>
            <a:pPr eaLnBrk="1" hangingPunct="1"/>
            <a:r>
              <a:rPr lang="en-US" altLang="en-US" dirty="0" smtClean="0"/>
              <a:t>The devices of the Base Ring to which the new Sub-Ring is being coupled are Sub- Ring Managers (SRM). </a:t>
            </a:r>
          </a:p>
          <a:p>
            <a:pPr eaLnBrk="1" hangingPunct="1"/>
            <a:endParaRPr lang="de-DE" altLang="en-US" dirty="0" smtClean="0"/>
          </a:p>
        </p:txBody>
      </p:sp>
    </p:spTree>
    <p:extLst>
      <p:ext uri="{BB962C8B-B14F-4D97-AF65-F5344CB8AC3E}">
        <p14:creationId xmlns:p14="http://schemas.microsoft.com/office/powerpoint/2010/main" val="1521242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191200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a:lnSpc>
                <a:spcPct val="90000"/>
              </a:lnSpc>
              <a:spcAft>
                <a:spcPct val="10000"/>
              </a:spcAft>
              <a:buSzPct val="80000"/>
              <a:buChar char="•"/>
              <a:defRPr sz="1200">
                <a:solidFill>
                  <a:schemeClr val="tx1"/>
                </a:solidFill>
                <a:latin typeface="Futura Bk" pitchFamily="34" charset="0"/>
              </a:defRPr>
            </a:lvl1pPr>
            <a:lvl2pPr marL="742950" indent="-285750" defTabSz="977900">
              <a:lnSpc>
                <a:spcPct val="90000"/>
              </a:lnSpc>
              <a:spcAft>
                <a:spcPct val="10000"/>
              </a:spcAft>
              <a:buSzPct val="80000"/>
              <a:buFont typeface="Futura Bk" pitchFamily="34" charset="0"/>
              <a:buChar char="–"/>
              <a:defRPr sz="1200">
                <a:solidFill>
                  <a:schemeClr val="tx1"/>
                </a:solidFill>
                <a:latin typeface="Futura Bk" pitchFamily="34" charset="0"/>
              </a:defRPr>
            </a:lvl2pPr>
            <a:lvl3pPr marL="1143000" indent="-228600" defTabSz="977900">
              <a:lnSpc>
                <a:spcPct val="90000"/>
              </a:lnSpc>
              <a:spcAft>
                <a:spcPct val="10000"/>
              </a:spcAft>
              <a:buSzPct val="80000"/>
              <a:buChar char="•"/>
              <a:defRPr sz="1200">
                <a:solidFill>
                  <a:schemeClr val="tx1"/>
                </a:solidFill>
                <a:latin typeface="Futura Bk" pitchFamily="34" charset="0"/>
              </a:defRPr>
            </a:lvl3pPr>
            <a:lvl4pPr marL="1600200" indent="-228600" defTabSz="977900">
              <a:lnSpc>
                <a:spcPct val="90000"/>
              </a:lnSpc>
              <a:spcAft>
                <a:spcPct val="10000"/>
              </a:spcAft>
              <a:buSzPct val="80000"/>
              <a:buFont typeface="Futura Bk" pitchFamily="34" charset="0"/>
              <a:buChar char="–"/>
              <a:defRPr sz="1200">
                <a:solidFill>
                  <a:schemeClr val="tx1"/>
                </a:solidFill>
                <a:latin typeface="Futura Bk" pitchFamily="34" charset="0"/>
              </a:defRPr>
            </a:lvl4pPr>
            <a:lvl5pPr marL="2057400" indent="-228600" defTabSz="977900">
              <a:lnSpc>
                <a:spcPct val="90000"/>
              </a:lnSpc>
              <a:spcAft>
                <a:spcPct val="10000"/>
              </a:spcAft>
              <a:buSzPct val="80000"/>
              <a:buChar char="•"/>
              <a:defRPr sz="1200">
                <a:solidFill>
                  <a:schemeClr val="tx1"/>
                </a:solidFill>
                <a:latin typeface="Futura Bk" pitchFamily="34" charset="0"/>
              </a:defRPr>
            </a:lvl5pPr>
            <a:lvl6pPr marL="25146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6pPr>
            <a:lvl7pPr marL="29718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7pPr>
            <a:lvl8pPr marL="34290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8pPr>
            <a:lvl9pPr marL="38862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9pPr>
          </a:lstStyle>
          <a:p>
            <a:pPr>
              <a:lnSpc>
                <a:spcPct val="100000"/>
              </a:lnSpc>
              <a:spcAft>
                <a:spcPct val="0"/>
              </a:spcAft>
              <a:buSzPct val="120000"/>
              <a:buFontTx/>
              <a:buNone/>
            </a:pPr>
            <a:fld id="{E9C887FC-A36C-4BF2-8B23-1DC0B3034B3F}" type="slidenum">
              <a:rPr lang="ru-RU" altLang="ru-RU" sz="1300">
                <a:solidFill>
                  <a:srgbClr val="000000"/>
                </a:solidFill>
                <a:latin typeface="Arial" pitchFamily="34" charset="0"/>
              </a:rPr>
              <a:pPr>
                <a:lnSpc>
                  <a:spcPct val="100000"/>
                </a:lnSpc>
                <a:spcAft>
                  <a:spcPct val="0"/>
                </a:spcAft>
                <a:buSzPct val="120000"/>
                <a:buFontTx/>
                <a:buNone/>
              </a:pPr>
              <a:t>12</a:t>
            </a:fld>
            <a:endParaRPr lang="ru-RU" altLang="ru-RU" sz="1300">
              <a:solidFill>
                <a:srgbClr val="000000"/>
              </a:solidFill>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None/>
            </a:pPr>
            <a:endParaRPr lang="ru-RU" altLang="ru-RU" dirty="0" smtClean="0">
              <a:latin typeface="Arial" pitchFamily="34" charset="0"/>
            </a:endParaRPr>
          </a:p>
        </p:txBody>
      </p:sp>
    </p:spTree>
    <p:extLst>
      <p:ext uri="{BB962C8B-B14F-4D97-AF65-F5344CB8AC3E}">
        <p14:creationId xmlns:p14="http://schemas.microsoft.com/office/powerpoint/2010/main" val="3104476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Образ слайда 1"/>
          <p:cNvSpPr>
            <a:spLocks noGrp="1" noRot="1" noChangeAspect="1" noTextEdit="1"/>
          </p:cNvSpPr>
          <p:nvPr>
            <p:ph type="sldImg"/>
          </p:nvPr>
        </p:nvSpPr>
        <p:spPr>
          <a:ln/>
        </p:spPr>
      </p:sp>
      <p:sp>
        <p:nvSpPr>
          <p:cNvPr id="63491" name="Заметки 2"/>
          <p:cNvSpPr>
            <a:spLocks noGrp="1"/>
          </p:cNvSpPr>
          <p:nvPr>
            <p:ph type="body" idx="1"/>
          </p:nvPr>
        </p:nvSpPr>
        <p:spPr>
          <a:noFill/>
        </p:spPr>
        <p:txBody>
          <a:bodyPr/>
          <a:lstStyle/>
          <a:p>
            <a:pPr marL="0" indent="0">
              <a:buFontTx/>
              <a:buNone/>
            </a:pPr>
            <a:endParaRPr lang="ru-RU" altLang="ru-RU" smtClean="0"/>
          </a:p>
        </p:txBody>
      </p:sp>
      <p:sp>
        <p:nvSpPr>
          <p:cNvPr id="63492" name="Дата 3"/>
          <p:cNvSpPr>
            <a:spLocks noGrp="1"/>
          </p:cNvSpPr>
          <p:nvPr>
            <p:ph type="dt" sz="quarter" idx="1"/>
          </p:nvPr>
        </p:nvSpPr>
        <p:spPr>
          <a:noFill/>
        </p:spPr>
        <p:txBody>
          <a:bodyPr/>
          <a:lstStyle>
            <a:lvl1pPr defTabSz="977900">
              <a:lnSpc>
                <a:spcPct val="90000"/>
              </a:lnSpc>
              <a:spcAft>
                <a:spcPct val="10000"/>
              </a:spcAft>
              <a:buSzPct val="80000"/>
              <a:buChar char="•"/>
              <a:defRPr sz="1200">
                <a:solidFill>
                  <a:schemeClr val="tx1"/>
                </a:solidFill>
                <a:latin typeface="Futura Bk" pitchFamily="34" charset="0"/>
              </a:defRPr>
            </a:lvl1pPr>
            <a:lvl2pPr marL="742950" indent="-285750" defTabSz="977900">
              <a:lnSpc>
                <a:spcPct val="90000"/>
              </a:lnSpc>
              <a:spcAft>
                <a:spcPct val="10000"/>
              </a:spcAft>
              <a:buSzPct val="80000"/>
              <a:buFont typeface="Futura Bk" pitchFamily="34" charset="0"/>
              <a:buChar char="–"/>
              <a:defRPr sz="1200">
                <a:solidFill>
                  <a:schemeClr val="tx1"/>
                </a:solidFill>
                <a:latin typeface="Futura Bk" pitchFamily="34" charset="0"/>
              </a:defRPr>
            </a:lvl2pPr>
            <a:lvl3pPr marL="1143000" indent="-228600" defTabSz="977900">
              <a:lnSpc>
                <a:spcPct val="90000"/>
              </a:lnSpc>
              <a:spcAft>
                <a:spcPct val="10000"/>
              </a:spcAft>
              <a:buSzPct val="80000"/>
              <a:buChar char="•"/>
              <a:defRPr sz="1200">
                <a:solidFill>
                  <a:schemeClr val="tx1"/>
                </a:solidFill>
                <a:latin typeface="Futura Bk" pitchFamily="34" charset="0"/>
              </a:defRPr>
            </a:lvl3pPr>
            <a:lvl4pPr marL="1600200" indent="-228600" defTabSz="977900">
              <a:lnSpc>
                <a:spcPct val="90000"/>
              </a:lnSpc>
              <a:spcAft>
                <a:spcPct val="10000"/>
              </a:spcAft>
              <a:buSzPct val="80000"/>
              <a:buFont typeface="Futura Bk" pitchFamily="34" charset="0"/>
              <a:buChar char="–"/>
              <a:defRPr sz="1200">
                <a:solidFill>
                  <a:schemeClr val="tx1"/>
                </a:solidFill>
                <a:latin typeface="Futura Bk" pitchFamily="34" charset="0"/>
              </a:defRPr>
            </a:lvl4pPr>
            <a:lvl5pPr marL="2057400" indent="-228600" defTabSz="977900">
              <a:lnSpc>
                <a:spcPct val="90000"/>
              </a:lnSpc>
              <a:spcAft>
                <a:spcPct val="10000"/>
              </a:spcAft>
              <a:buSzPct val="80000"/>
              <a:buChar char="•"/>
              <a:defRPr sz="1200">
                <a:solidFill>
                  <a:schemeClr val="tx1"/>
                </a:solidFill>
                <a:latin typeface="Futura Bk" pitchFamily="34" charset="0"/>
              </a:defRPr>
            </a:lvl5pPr>
            <a:lvl6pPr marL="25146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6pPr>
            <a:lvl7pPr marL="29718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7pPr>
            <a:lvl8pPr marL="34290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8pPr>
            <a:lvl9pPr marL="38862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9pPr>
          </a:lstStyle>
          <a:p>
            <a:pPr>
              <a:lnSpc>
                <a:spcPct val="100000"/>
              </a:lnSpc>
              <a:spcAft>
                <a:spcPct val="0"/>
              </a:spcAft>
              <a:buSzPct val="120000"/>
              <a:buFontTx/>
              <a:buNone/>
            </a:pPr>
            <a:fld id="{2908EBC7-6E9C-45AD-BB04-1F06E2EBDBBA}" type="datetime1">
              <a:rPr lang="en-US" altLang="ru-RU" sz="1300" smtClean="0"/>
              <a:pPr>
                <a:lnSpc>
                  <a:spcPct val="100000"/>
                </a:lnSpc>
                <a:spcAft>
                  <a:spcPct val="0"/>
                </a:spcAft>
                <a:buSzPct val="120000"/>
                <a:buFontTx/>
                <a:buNone/>
              </a:pPr>
              <a:t>5/24/2017</a:t>
            </a:fld>
            <a:endParaRPr lang="en-US" altLang="ru-RU" sz="1300" smtClean="0"/>
          </a:p>
        </p:txBody>
      </p:sp>
      <p:sp>
        <p:nvSpPr>
          <p:cNvPr id="63493" name="Нижний колонтитул 4"/>
          <p:cNvSpPr>
            <a:spLocks noGrp="1"/>
          </p:cNvSpPr>
          <p:nvPr>
            <p:ph type="ftr" sz="quarter" idx="4"/>
          </p:nvPr>
        </p:nvSpPr>
        <p:spPr>
          <a:noFill/>
        </p:spPr>
        <p:txBody>
          <a:bodyPr/>
          <a:lstStyle>
            <a:lvl1pPr defTabSz="977900">
              <a:lnSpc>
                <a:spcPct val="90000"/>
              </a:lnSpc>
              <a:spcAft>
                <a:spcPct val="10000"/>
              </a:spcAft>
              <a:buSzPct val="80000"/>
              <a:buChar char="•"/>
              <a:defRPr sz="1200">
                <a:solidFill>
                  <a:schemeClr val="tx1"/>
                </a:solidFill>
                <a:latin typeface="Futura Bk" pitchFamily="34" charset="0"/>
              </a:defRPr>
            </a:lvl1pPr>
            <a:lvl2pPr marL="742950" indent="-285750" defTabSz="977900">
              <a:lnSpc>
                <a:spcPct val="90000"/>
              </a:lnSpc>
              <a:spcAft>
                <a:spcPct val="10000"/>
              </a:spcAft>
              <a:buSzPct val="80000"/>
              <a:buFont typeface="Futura Bk" pitchFamily="34" charset="0"/>
              <a:buChar char="–"/>
              <a:defRPr sz="1200">
                <a:solidFill>
                  <a:schemeClr val="tx1"/>
                </a:solidFill>
                <a:latin typeface="Futura Bk" pitchFamily="34" charset="0"/>
              </a:defRPr>
            </a:lvl2pPr>
            <a:lvl3pPr marL="1143000" indent="-228600" defTabSz="977900">
              <a:lnSpc>
                <a:spcPct val="90000"/>
              </a:lnSpc>
              <a:spcAft>
                <a:spcPct val="10000"/>
              </a:spcAft>
              <a:buSzPct val="80000"/>
              <a:buChar char="•"/>
              <a:defRPr sz="1200">
                <a:solidFill>
                  <a:schemeClr val="tx1"/>
                </a:solidFill>
                <a:latin typeface="Futura Bk" pitchFamily="34" charset="0"/>
              </a:defRPr>
            </a:lvl3pPr>
            <a:lvl4pPr marL="1600200" indent="-228600" defTabSz="977900">
              <a:lnSpc>
                <a:spcPct val="90000"/>
              </a:lnSpc>
              <a:spcAft>
                <a:spcPct val="10000"/>
              </a:spcAft>
              <a:buSzPct val="80000"/>
              <a:buFont typeface="Futura Bk" pitchFamily="34" charset="0"/>
              <a:buChar char="–"/>
              <a:defRPr sz="1200">
                <a:solidFill>
                  <a:schemeClr val="tx1"/>
                </a:solidFill>
                <a:latin typeface="Futura Bk" pitchFamily="34" charset="0"/>
              </a:defRPr>
            </a:lvl4pPr>
            <a:lvl5pPr marL="2057400" indent="-228600" defTabSz="977900">
              <a:lnSpc>
                <a:spcPct val="90000"/>
              </a:lnSpc>
              <a:spcAft>
                <a:spcPct val="10000"/>
              </a:spcAft>
              <a:buSzPct val="80000"/>
              <a:buChar char="•"/>
              <a:defRPr sz="1200">
                <a:solidFill>
                  <a:schemeClr val="tx1"/>
                </a:solidFill>
                <a:latin typeface="Futura Bk" pitchFamily="34" charset="0"/>
              </a:defRPr>
            </a:lvl5pPr>
            <a:lvl6pPr marL="25146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6pPr>
            <a:lvl7pPr marL="29718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7pPr>
            <a:lvl8pPr marL="34290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8pPr>
            <a:lvl9pPr marL="38862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9pPr>
          </a:lstStyle>
          <a:p>
            <a:pPr>
              <a:lnSpc>
                <a:spcPct val="100000"/>
              </a:lnSpc>
              <a:spcAft>
                <a:spcPct val="0"/>
              </a:spcAft>
              <a:buSzPct val="120000"/>
              <a:buFontTx/>
              <a:buNone/>
            </a:pPr>
            <a:r>
              <a:rPr lang="en-US" altLang="ru-RU" sz="1300" smtClean="0"/>
              <a:t>HP_presentation_template</a:t>
            </a:r>
          </a:p>
        </p:txBody>
      </p:sp>
      <p:sp>
        <p:nvSpPr>
          <p:cNvPr id="63494" name="Номер слайда 5"/>
          <p:cNvSpPr>
            <a:spLocks noGrp="1"/>
          </p:cNvSpPr>
          <p:nvPr>
            <p:ph type="sldNum" sz="quarter" idx="5"/>
          </p:nvPr>
        </p:nvSpPr>
        <p:spPr>
          <a:noFill/>
        </p:spPr>
        <p:txBody>
          <a:bodyPr/>
          <a:lstStyle>
            <a:lvl1pPr defTabSz="977900">
              <a:lnSpc>
                <a:spcPct val="90000"/>
              </a:lnSpc>
              <a:spcAft>
                <a:spcPct val="10000"/>
              </a:spcAft>
              <a:buSzPct val="80000"/>
              <a:buChar char="•"/>
              <a:defRPr sz="1200">
                <a:solidFill>
                  <a:schemeClr val="tx1"/>
                </a:solidFill>
                <a:latin typeface="Futura Bk" pitchFamily="34" charset="0"/>
              </a:defRPr>
            </a:lvl1pPr>
            <a:lvl2pPr marL="742950" indent="-285750" defTabSz="977900">
              <a:lnSpc>
                <a:spcPct val="90000"/>
              </a:lnSpc>
              <a:spcAft>
                <a:spcPct val="10000"/>
              </a:spcAft>
              <a:buSzPct val="80000"/>
              <a:buFont typeface="Futura Bk" pitchFamily="34" charset="0"/>
              <a:buChar char="–"/>
              <a:defRPr sz="1200">
                <a:solidFill>
                  <a:schemeClr val="tx1"/>
                </a:solidFill>
                <a:latin typeface="Futura Bk" pitchFamily="34" charset="0"/>
              </a:defRPr>
            </a:lvl2pPr>
            <a:lvl3pPr marL="1143000" indent="-228600" defTabSz="977900">
              <a:lnSpc>
                <a:spcPct val="90000"/>
              </a:lnSpc>
              <a:spcAft>
                <a:spcPct val="10000"/>
              </a:spcAft>
              <a:buSzPct val="80000"/>
              <a:buChar char="•"/>
              <a:defRPr sz="1200">
                <a:solidFill>
                  <a:schemeClr val="tx1"/>
                </a:solidFill>
                <a:latin typeface="Futura Bk" pitchFamily="34" charset="0"/>
              </a:defRPr>
            </a:lvl3pPr>
            <a:lvl4pPr marL="1600200" indent="-228600" defTabSz="977900">
              <a:lnSpc>
                <a:spcPct val="90000"/>
              </a:lnSpc>
              <a:spcAft>
                <a:spcPct val="10000"/>
              </a:spcAft>
              <a:buSzPct val="80000"/>
              <a:buFont typeface="Futura Bk" pitchFamily="34" charset="0"/>
              <a:buChar char="–"/>
              <a:defRPr sz="1200">
                <a:solidFill>
                  <a:schemeClr val="tx1"/>
                </a:solidFill>
                <a:latin typeface="Futura Bk" pitchFamily="34" charset="0"/>
              </a:defRPr>
            </a:lvl4pPr>
            <a:lvl5pPr marL="2057400" indent="-228600" defTabSz="977900">
              <a:lnSpc>
                <a:spcPct val="90000"/>
              </a:lnSpc>
              <a:spcAft>
                <a:spcPct val="10000"/>
              </a:spcAft>
              <a:buSzPct val="80000"/>
              <a:buChar char="•"/>
              <a:defRPr sz="1200">
                <a:solidFill>
                  <a:schemeClr val="tx1"/>
                </a:solidFill>
                <a:latin typeface="Futura Bk" pitchFamily="34" charset="0"/>
              </a:defRPr>
            </a:lvl5pPr>
            <a:lvl6pPr marL="25146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6pPr>
            <a:lvl7pPr marL="29718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7pPr>
            <a:lvl8pPr marL="34290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8pPr>
            <a:lvl9pPr marL="3886200" indent="-228600" defTabSz="977900" eaLnBrk="0" fontAlgn="base" hangingPunct="0">
              <a:lnSpc>
                <a:spcPct val="90000"/>
              </a:lnSpc>
              <a:spcBef>
                <a:spcPct val="0"/>
              </a:spcBef>
              <a:spcAft>
                <a:spcPct val="10000"/>
              </a:spcAft>
              <a:buSzPct val="80000"/>
              <a:buChar char="•"/>
              <a:defRPr sz="1200">
                <a:solidFill>
                  <a:schemeClr val="tx1"/>
                </a:solidFill>
                <a:latin typeface="Futura Bk" pitchFamily="34" charset="0"/>
              </a:defRPr>
            </a:lvl9pPr>
          </a:lstStyle>
          <a:p>
            <a:pPr>
              <a:lnSpc>
                <a:spcPct val="100000"/>
              </a:lnSpc>
              <a:spcAft>
                <a:spcPct val="0"/>
              </a:spcAft>
              <a:buSzPct val="120000"/>
              <a:buFontTx/>
              <a:buNone/>
            </a:pPr>
            <a:fld id="{11424432-EA12-46CF-AD33-E6D894EAF84A}" type="slidenum">
              <a:rPr lang="en-US" altLang="ru-RU" sz="1300"/>
              <a:pPr>
                <a:lnSpc>
                  <a:spcPct val="100000"/>
                </a:lnSpc>
                <a:spcAft>
                  <a:spcPct val="0"/>
                </a:spcAft>
                <a:buSzPct val="120000"/>
                <a:buFontTx/>
                <a:buNone/>
              </a:pPr>
              <a:t>15</a:t>
            </a:fld>
            <a:endParaRPr lang="en-US" altLang="ru-RU" sz="1300"/>
          </a:p>
        </p:txBody>
      </p:sp>
    </p:spTree>
    <p:extLst>
      <p:ext uri="{BB962C8B-B14F-4D97-AF65-F5344CB8AC3E}">
        <p14:creationId xmlns:p14="http://schemas.microsoft.com/office/powerpoint/2010/main" val="2951498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xfrm>
            <a:off x="3295650" y="544513"/>
            <a:ext cx="3344863" cy="2508250"/>
          </a:xfrm>
          <a:ln w="12700" cap="flat">
            <a:solidFill>
              <a:schemeClr val="tx1"/>
            </a:solidFill>
          </a:ln>
        </p:spPr>
      </p:sp>
      <p:sp>
        <p:nvSpPr>
          <p:cNvPr id="152579" name="Rectangle 3"/>
          <p:cNvSpPr>
            <a:spLocks noGrp="1" noChangeArrowheads="1"/>
          </p:cNvSpPr>
          <p:nvPr>
            <p:ph type="body" idx="1"/>
          </p:nvPr>
        </p:nvSpPr>
        <p:spPr>
          <a:xfrm>
            <a:off x="1321254" y="3232439"/>
            <a:ext cx="7279535" cy="2677764"/>
          </a:xfrm>
          <a:noFill/>
          <a:extLst>
            <a:ext uri="{91240B29-F687-4F45-9708-019B960494DF}">
              <a14:hiddenLine xmlns:a14="http://schemas.microsoft.com/office/drawing/2010/main" w="12700">
                <a:solidFill>
                  <a:schemeClr val="tx1"/>
                </a:solidFill>
                <a:miter lim="800000"/>
                <a:headEnd/>
                <a:tailEnd/>
              </a14:hiddenLine>
            </a:ext>
          </a:extLst>
        </p:spPr>
        <p:txBody>
          <a:bodyPr lIns="95637" tIns="48659" rIns="95637" bIns="48659"/>
          <a:lstStyle/>
          <a:p>
            <a:pPr eaLnBrk="1" hangingPunct="1"/>
            <a:endParaRPr lang="de-DE" dirty="0" smtClean="0"/>
          </a:p>
        </p:txBody>
      </p:sp>
    </p:spTree>
    <p:extLst>
      <p:ext uri="{BB962C8B-B14F-4D97-AF65-F5344CB8AC3E}">
        <p14:creationId xmlns:p14="http://schemas.microsoft.com/office/powerpoint/2010/main" val="345629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xfrm>
            <a:off x="3294063" y="544513"/>
            <a:ext cx="3344862" cy="2508250"/>
          </a:xfrm>
          <a:ln w="12700" cap="flat">
            <a:solidFill>
              <a:schemeClr val="tx1"/>
            </a:solidFill>
          </a:ln>
        </p:spPr>
      </p:sp>
      <p:sp>
        <p:nvSpPr>
          <p:cNvPr id="152579" name="Rectangle 3"/>
          <p:cNvSpPr>
            <a:spLocks noGrp="1" noChangeArrowheads="1"/>
          </p:cNvSpPr>
          <p:nvPr>
            <p:ph type="body" idx="1"/>
          </p:nvPr>
        </p:nvSpPr>
        <p:spPr>
          <a:xfrm>
            <a:off x="1321254" y="3232438"/>
            <a:ext cx="7279535" cy="2677764"/>
          </a:xfrm>
          <a:noFill/>
          <a:extLst>
            <a:ext uri="{91240B29-F687-4F45-9708-019B960494DF}">
              <a14:hiddenLine xmlns:a14="http://schemas.microsoft.com/office/drawing/2010/main" w="12700">
                <a:solidFill>
                  <a:schemeClr val="tx1"/>
                </a:solidFill>
                <a:miter lim="800000"/>
                <a:headEnd/>
                <a:tailEnd/>
              </a14:hiddenLine>
            </a:ext>
          </a:extLst>
        </p:spPr>
        <p:txBody>
          <a:bodyPr lIns="95646" tIns="48663" rIns="95646" bIns="48663"/>
          <a:lstStyle/>
          <a:p>
            <a:pPr eaLnBrk="1" hangingPunct="1"/>
            <a:endParaRPr lang="de-DE" dirty="0" smtClean="0"/>
          </a:p>
        </p:txBody>
      </p:sp>
    </p:spTree>
    <p:extLst>
      <p:ext uri="{BB962C8B-B14F-4D97-AF65-F5344CB8AC3E}">
        <p14:creationId xmlns:p14="http://schemas.microsoft.com/office/powerpoint/2010/main" val="924019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xfrm>
            <a:off x="1182688" y="731838"/>
            <a:ext cx="4497387" cy="3375025"/>
          </a:xfrm>
          <a:ln w="12700" cap="flat">
            <a:solidFill>
              <a:schemeClr val="tx1"/>
            </a:solidFill>
          </a:ln>
        </p:spPr>
      </p:sp>
      <p:sp>
        <p:nvSpPr>
          <p:cNvPr id="152579" name="Rectangle 3"/>
          <p:cNvSpPr>
            <a:spLocks noGrp="1" noChangeArrowheads="1"/>
          </p:cNvSpPr>
          <p:nvPr>
            <p:ph type="body" idx="1"/>
          </p:nvPr>
        </p:nvSpPr>
        <p:spPr>
          <a:xfrm>
            <a:off x="912813" y="4348165"/>
            <a:ext cx="5029200" cy="3602037"/>
          </a:xfrm>
          <a:noFill/>
          <a:extLst>
            <a:ext uri="{91240B29-F687-4F45-9708-019B960494DF}">
              <a14:hiddenLine xmlns:a14="http://schemas.microsoft.com/office/drawing/2010/main" w="12700">
                <a:solidFill>
                  <a:schemeClr val="tx1"/>
                </a:solidFill>
                <a:miter lim="800000"/>
                <a:headEnd/>
                <a:tailEnd/>
              </a14:hiddenLine>
            </a:ext>
          </a:extLst>
        </p:spPr>
        <p:txBody>
          <a:bodyPr lIns="95646" tIns="48663" rIns="95646" bIns="48663"/>
          <a:lstStyle/>
          <a:p>
            <a:pPr eaLnBrk="1" hangingPunct="1"/>
            <a:endParaRPr lang="de-DE" dirty="0" smtClean="0"/>
          </a:p>
        </p:txBody>
      </p:sp>
    </p:spTree>
    <p:extLst>
      <p:ext uri="{BB962C8B-B14F-4D97-AF65-F5344CB8AC3E}">
        <p14:creationId xmlns:p14="http://schemas.microsoft.com/office/powerpoint/2010/main" val="1493583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xfrm>
            <a:off x="1182688" y="731838"/>
            <a:ext cx="4497387" cy="3375025"/>
          </a:xfrm>
          <a:ln w="12700" cap="flat">
            <a:solidFill>
              <a:schemeClr val="tx1"/>
            </a:solidFill>
          </a:ln>
        </p:spPr>
      </p:sp>
      <p:sp>
        <p:nvSpPr>
          <p:cNvPr id="152579" name="Rectangle 3"/>
          <p:cNvSpPr>
            <a:spLocks noGrp="1" noChangeArrowheads="1"/>
          </p:cNvSpPr>
          <p:nvPr>
            <p:ph type="body" idx="1"/>
          </p:nvPr>
        </p:nvSpPr>
        <p:spPr>
          <a:xfrm>
            <a:off x="912813" y="4348165"/>
            <a:ext cx="5029200" cy="3602037"/>
          </a:xfrm>
          <a:noFill/>
          <a:extLst>
            <a:ext uri="{91240B29-F687-4F45-9708-019B960494DF}">
              <a14:hiddenLine xmlns:a14="http://schemas.microsoft.com/office/drawing/2010/main" w="12700">
                <a:solidFill>
                  <a:schemeClr val="tx1"/>
                </a:solidFill>
                <a:miter lim="800000"/>
                <a:headEnd/>
                <a:tailEnd/>
              </a14:hiddenLine>
            </a:ext>
          </a:extLst>
        </p:spPr>
        <p:txBody>
          <a:bodyPr lIns="95646" tIns="48663" rIns="95646" bIns="48663"/>
          <a:lstStyle/>
          <a:p>
            <a:pPr eaLnBrk="1" hangingPunct="1"/>
            <a:endParaRPr lang="de-DE" dirty="0" smtClean="0"/>
          </a:p>
        </p:txBody>
      </p:sp>
    </p:spTree>
    <p:extLst>
      <p:ext uri="{BB962C8B-B14F-4D97-AF65-F5344CB8AC3E}">
        <p14:creationId xmlns:p14="http://schemas.microsoft.com/office/powerpoint/2010/main" val="18878319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bg>
      <p:bgPr>
        <a:solidFill>
          <a:schemeClr val="bg1"/>
        </a:solidFill>
        <a:effectLst/>
      </p:bgPr>
    </p:bg>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0"/>
            <a:ext cx="9143999" cy="6864093"/>
          </a:xfrm>
          <a:prstGeom prst="rect">
            <a:avLst/>
          </a:prstGeom>
        </p:spPr>
      </p:pic>
      <p:sp>
        <p:nvSpPr>
          <p:cNvPr id="9" name="TextBox 8"/>
          <p:cNvSpPr txBox="1"/>
          <p:nvPr userDrawn="1"/>
        </p:nvSpPr>
        <p:spPr>
          <a:xfrm>
            <a:off x="386310" y="6226181"/>
            <a:ext cx="1168205" cy="246221"/>
          </a:xfrm>
          <a:prstGeom prst="rect">
            <a:avLst/>
          </a:prstGeom>
          <a:noFill/>
        </p:spPr>
        <p:txBody>
          <a:bodyPr wrap="none" lIns="0" tIns="0" rIns="0" bIns="0" rtlCol="0">
            <a:spAutoFit/>
          </a:bodyPr>
          <a:lstStyle/>
          <a:p>
            <a:r>
              <a:rPr lang="en-US" sz="160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PTA-EXPO.RU</a:t>
            </a:r>
            <a:endParaRPr lang="ru-RU" sz="1600" dirty="0">
              <a:solidFill>
                <a:srgbClr val="445560"/>
              </a:solidFill>
              <a:latin typeface="Segoe UI Light" panose="020B0502040204020203" pitchFamily="34" charset="0"/>
              <a:ea typeface="Segoe UI" panose="020B0502040204020203" pitchFamily="34" charset="0"/>
              <a:cs typeface="Segoe UI Light" panose="020B0502040204020203" pitchFamily="34" charset="0"/>
            </a:endParaRPr>
          </a:p>
        </p:txBody>
      </p:sp>
      <p:sp>
        <p:nvSpPr>
          <p:cNvPr id="8" name="TextBox 7"/>
          <p:cNvSpPr txBox="1"/>
          <p:nvPr userDrawn="1"/>
        </p:nvSpPr>
        <p:spPr>
          <a:xfrm>
            <a:off x="1886684" y="2919642"/>
            <a:ext cx="6471002" cy="861774"/>
          </a:xfrm>
          <a:prstGeom prst="rect">
            <a:avLst/>
          </a:prstGeom>
          <a:noFill/>
        </p:spPr>
        <p:txBody>
          <a:bodyPr wrap="none" lIns="0" tIns="0" rIns="0" bIns="0" rtlCol="0">
            <a:spAutoFit/>
          </a:bodyPr>
          <a:lstStyle/>
          <a:p>
            <a:r>
              <a:rPr lang="ru-RU" sz="2800" b="0" dirty="0" smtClean="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ПРОМЫШЛЕННАЯ АВТОМАТИЗАЦИЯ:</a:t>
            </a:r>
          </a:p>
          <a:p>
            <a:r>
              <a:rPr lang="ru-RU" sz="2800" b="0" dirty="0" smtClean="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НА ПУТИ К INDUSTRY 4.0</a:t>
            </a:r>
            <a:endParaRPr lang="ru-RU" sz="2800" b="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endParaRPr>
          </a:p>
        </p:txBody>
      </p:sp>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830" y="457793"/>
            <a:ext cx="1034815" cy="839799"/>
          </a:xfrm>
          <a:prstGeom prst="rect">
            <a:avLst/>
          </a:prstGeom>
        </p:spPr>
      </p:pic>
      <p:pic>
        <p:nvPicPr>
          <p:cNvPr id="3" name="Рисунок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2201" y="2864529"/>
            <a:ext cx="942285" cy="972000"/>
          </a:xfrm>
          <a:prstGeom prst="rect">
            <a:avLst/>
          </a:prstGeom>
        </p:spPr>
      </p:pic>
      <p:cxnSp>
        <p:nvCxnSpPr>
          <p:cNvPr id="13" name="Прямая соединительная линия 12"/>
          <p:cNvCxnSpPr/>
          <p:nvPr userDrawn="1"/>
        </p:nvCxnSpPr>
        <p:spPr>
          <a:xfrm>
            <a:off x="1681632" y="457793"/>
            <a:ext cx="0" cy="738664"/>
          </a:xfrm>
          <a:prstGeom prst="line">
            <a:avLst/>
          </a:prstGeom>
          <a:ln w="12700">
            <a:solidFill>
              <a:srgbClr val="EE3A43"/>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1835698" y="580906"/>
            <a:ext cx="6144631" cy="492443"/>
          </a:xfrm>
          <a:prstGeom prst="rect">
            <a:avLst/>
          </a:prstGeom>
          <a:noFill/>
        </p:spPr>
        <p:txBody>
          <a:bodyPr wrap="none" lIns="0" tIns="0" rIns="0" bIns="0" rtlCol="0">
            <a:spAutoFit/>
          </a:bodyPr>
          <a:lstStyle/>
          <a:p>
            <a:r>
              <a:rPr lang="ru-RU" sz="1600" b="0" dirty="0" err="1"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VII</a:t>
            </a:r>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 Специализированная конференция </a:t>
            </a:r>
          </a:p>
          <a:p>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a:t>
            </a:r>
            <a:r>
              <a:rPr lang="ru-RU" sz="1600" b="0" dirty="0" err="1"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АПСС</a:t>
            </a:r>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-Сибирь 2017» (Автоматизация: Проекты. Системы. Средства)</a:t>
            </a:r>
            <a:endParaRPr lang="ru-RU" sz="1600" b="0" dirty="0">
              <a:solidFill>
                <a:srgbClr val="445560"/>
              </a:solidFill>
              <a:latin typeface="Segoe UI Light" panose="020B0502040204020203" pitchFamily="34" charset="0"/>
              <a:ea typeface="Segoe UI"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140726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p:txBody>
          <a:bodyPr/>
          <a:lstStyle>
            <a:lvl1pPr>
              <a:defRPr/>
            </a:lvl1pPr>
          </a:lstStyle>
          <a:p>
            <a:pPr>
              <a:defRPr/>
            </a:pPr>
            <a:endParaRPr lang="ru-RU"/>
          </a:p>
        </p:txBody>
      </p:sp>
      <p:sp>
        <p:nvSpPr>
          <p:cNvPr id="7" name="Rectangle 5"/>
          <p:cNvSpPr>
            <a:spLocks noGrp="1" noChangeArrowheads="1"/>
          </p:cNvSpPr>
          <p:nvPr>
            <p:ph type="ftr" sz="quarter" idx="11"/>
          </p:nvPr>
        </p:nvSpPr>
        <p:spPr>
          <a:xfrm>
            <a:off x="3124200" y="6492875"/>
            <a:ext cx="2895600" cy="365125"/>
          </a:xfrm>
          <a:prstGeom prst="rect">
            <a:avLst/>
          </a:prstGeom>
        </p:spPr>
        <p:txBody>
          <a:bodyPr/>
          <a:lstStyle>
            <a:lvl1pPr>
              <a:defRPr/>
            </a:lvl1pPr>
          </a:lstStyle>
          <a:p>
            <a:pPr>
              <a:defRPr/>
            </a:pPr>
            <a:endParaRPr lang="ru-RU"/>
          </a:p>
        </p:txBody>
      </p:sp>
      <p:sp>
        <p:nvSpPr>
          <p:cNvPr id="8" name="Rectangle 6"/>
          <p:cNvSpPr>
            <a:spLocks noGrp="1" noChangeArrowheads="1"/>
          </p:cNvSpPr>
          <p:nvPr>
            <p:ph type="sldNum" sz="quarter" idx="12"/>
          </p:nvPr>
        </p:nvSpPr>
        <p:spPr/>
        <p:txBody>
          <a:bodyPr/>
          <a:lstStyle>
            <a:lvl1pPr>
              <a:defRPr/>
            </a:lvl1pPr>
          </a:lstStyle>
          <a:p>
            <a:fld id="{F708CF23-A8DB-4A7B-AD8F-898CEF537C24}" type="slidenum">
              <a:rPr lang="ru-RU" altLang="ru-RU"/>
              <a:pPr/>
              <a:t>‹#›</a:t>
            </a:fld>
            <a:endParaRPr lang="ru-RU" altLang="ru-RU"/>
          </a:p>
        </p:txBody>
      </p:sp>
    </p:spTree>
    <p:extLst>
      <p:ext uri="{BB962C8B-B14F-4D97-AF65-F5344CB8AC3E}">
        <p14:creationId xmlns:p14="http://schemas.microsoft.com/office/powerpoint/2010/main" val="108337043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
            <a:ext cx="6840760" cy="868580"/>
          </a:xfrm>
          <a:prstGeom prst="rect">
            <a:avLst/>
          </a:prstGeom>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806BDDC-1ADB-4119-85C3-72EC476D274F}" type="datetime1">
              <a:rPr lang="ru-RU" smtClean="0">
                <a:solidFill>
                  <a:prstClr val="white">
                    <a:lumMod val="75000"/>
                  </a:prstClr>
                </a:solidFill>
              </a:rPr>
              <a:pPr/>
              <a:t>24.05.2017</a:t>
            </a:fld>
            <a:endParaRPr lang="ru-RU">
              <a:solidFill>
                <a:prstClr val="white">
                  <a:lumMod val="75000"/>
                </a:prstClr>
              </a:solidFill>
            </a:endParaRPr>
          </a:p>
        </p:txBody>
      </p:sp>
      <p:sp>
        <p:nvSpPr>
          <p:cNvPr id="4" name="Нижний колонтитул 3"/>
          <p:cNvSpPr>
            <a:spLocks noGrp="1"/>
          </p:cNvSpPr>
          <p:nvPr>
            <p:ph type="ftr" sz="quarter" idx="11"/>
          </p:nvPr>
        </p:nvSpPr>
        <p:spPr>
          <a:xfrm>
            <a:off x="3124200" y="6492875"/>
            <a:ext cx="2895600" cy="365125"/>
          </a:xfrm>
          <a:prstGeom prst="rect">
            <a:avLst/>
          </a:prstGeom>
        </p:spPr>
        <p:txBody>
          <a:bodyPr/>
          <a:lstStyle/>
          <a:p>
            <a:endParaRPr lang="ru-RU">
              <a:solidFill>
                <a:prstClr val="white">
                  <a:lumMod val="75000"/>
                </a:prstClr>
              </a:solidFill>
            </a:endParaRPr>
          </a:p>
        </p:txBody>
      </p:sp>
      <p:sp>
        <p:nvSpPr>
          <p:cNvPr id="5" name="Номер слайда 4"/>
          <p:cNvSpPr>
            <a:spLocks noGrp="1"/>
          </p:cNvSpPr>
          <p:nvPr>
            <p:ph type="sldNum" sz="quarter" idx="12"/>
          </p:nvPr>
        </p:nvSpPr>
        <p:spPr/>
        <p:txBody>
          <a:bodyPr/>
          <a:lstStyle/>
          <a:p>
            <a:fld id="{ECB804B9-C052-496D-8E25-76A4029B0BE7}" type="slidenum">
              <a:rPr lang="ru-RU" smtClean="0"/>
              <a:pPr/>
              <a:t>‹#›</a:t>
            </a:fld>
            <a:endParaRPr lang="ru-RU"/>
          </a:p>
        </p:txBody>
      </p:sp>
    </p:spTree>
    <p:extLst>
      <p:ext uri="{BB962C8B-B14F-4D97-AF65-F5344CB8AC3E}">
        <p14:creationId xmlns:p14="http://schemas.microsoft.com/office/powerpoint/2010/main" val="169422805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Rectangle 226"/>
          <p:cNvSpPr>
            <a:spLocks noGrp="1" noChangeArrowheads="1"/>
          </p:cNvSpPr>
          <p:nvPr>
            <p:ph type="title"/>
          </p:nvPr>
        </p:nvSpPr>
        <p:spPr bwMode="auto">
          <a:xfrm>
            <a:off x="282269" y="257254"/>
            <a:ext cx="8566455" cy="542846"/>
          </a:xfrm>
          <a:prstGeom prst="rect">
            <a:avLst/>
          </a:prstGeom>
          <a:noFill/>
          <a:ln w="9525" algn="ctr">
            <a:noFill/>
            <a:miter lim="800000"/>
            <a:headEnd/>
            <a:tailEnd/>
          </a:ln>
          <a:effectLst/>
        </p:spPr>
        <p:txBody>
          <a:bodyPr/>
          <a:lstStyle/>
          <a:p>
            <a:pPr lvl="0"/>
            <a:r>
              <a:rPr lang="en-US" dirty="0" smtClean="0"/>
              <a:t>Title Goes Here</a:t>
            </a:r>
          </a:p>
        </p:txBody>
      </p:sp>
    </p:spTree>
    <p:extLst>
      <p:ext uri="{BB962C8B-B14F-4D97-AF65-F5344CB8AC3E}">
        <p14:creationId xmlns:p14="http://schemas.microsoft.com/office/powerpoint/2010/main" val="1526436560"/>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945496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4" name="Text Placeholder 16"/>
          <p:cNvSpPr>
            <a:spLocks noGrp="1"/>
          </p:cNvSpPr>
          <p:nvPr>
            <p:ph idx="1"/>
          </p:nvPr>
        </p:nvSpPr>
        <p:spPr>
          <a:xfrm>
            <a:off x="282269" y="1097280"/>
            <a:ext cx="8641080" cy="4855464"/>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Rectangle 226"/>
          <p:cNvSpPr>
            <a:spLocks noGrp="1" noChangeArrowheads="1"/>
          </p:cNvSpPr>
          <p:nvPr>
            <p:ph type="title"/>
          </p:nvPr>
        </p:nvSpPr>
        <p:spPr bwMode="auto">
          <a:xfrm>
            <a:off x="282269" y="257254"/>
            <a:ext cx="8566455" cy="542846"/>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Titelmasterformat durch Klicken bearbeiten</a:t>
            </a:r>
            <a:endParaRPr lang="en-US" dirty="0" smtClean="0"/>
          </a:p>
        </p:txBody>
      </p:sp>
    </p:spTree>
    <p:extLst>
      <p:ext uri="{BB962C8B-B14F-4D97-AF65-F5344CB8AC3E}">
        <p14:creationId xmlns:p14="http://schemas.microsoft.com/office/powerpoint/2010/main" val="2721872952"/>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bg>
      <p:bgPr>
        <a:solidFill>
          <a:schemeClr val="bg1"/>
        </a:solidFill>
        <a:effectLst/>
      </p:bgPr>
    </p:bg>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0"/>
            <a:ext cx="9143996" cy="6864093"/>
          </a:xfrm>
          <a:prstGeom prst="rect">
            <a:avLst/>
          </a:prstGeom>
        </p:spPr>
      </p:pic>
      <p:sp>
        <p:nvSpPr>
          <p:cNvPr id="9" name="TextBox 8"/>
          <p:cNvSpPr txBox="1"/>
          <p:nvPr userDrawn="1"/>
        </p:nvSpPr>
        <p:spPr>
          <a:xfrm>
            <a:off x="386310" y="6226181"/>
            <a:ext cx="1168205" cy="246221"/>
          </a:xfrm>
          <a:prstGeom prst="rect">
            <a:avLst/>
          </a:prstGeom>
          <a:noFill/>
        </p:spPr>
        <p:txBody>
          <a:bodyPr wrap="none" lIns="0" tIns="0" rIns="0" bIns="0" rtlCol="0">
            <a:spAutoFit/>
          </a:bodyPr>
          <a:lstStyle/>
          <a:p>
            <a:r>
              <a:rPr lang="en-US" sz="160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PTA-EXPO.RU</a:t>
            </a:r>
            <a:endParaRPr lang="ru-RU" sz="1600" dirty="0">
              <a:solidFill>
                <a:srgbClr val="445560"/>
              </a:solidFill>
              <a:latin typeface="Segoe UI Light" panose="020B0502040204020203" pitchFamily="34" charset="0"/>
              <a:ea typeface="Segoe UI" panose="020B0502040204020203" pitchFamily="34" charset="0"/>
              <a:cs typeface="Segoe UI Light" panose="020B0502040204020203" pitchFamily="34" charset="0"/>
            </a:endParaRPr>
          </a:p>
        </p:txBody>
      </p:sp>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830" y="356659"/>
            <a:ext cx="1034815" cy="940933"/>
          </a:xfrm>
          <a:prstGeom prst="rect">
            <a:avLst/>
          </a:prstGeom>
        </p:spPr>
      </p:pic>
      <p:cxnSp>
        <p:nvCxnSpPr>
          <p:cNvPr id="13" name="Прямая соединительная линия 12"/>
          <p:cNvCxnSpPr/>
          <p:nvPr userDrawn="1"/>
        </p:nvCxnSpPr>
        <p:spPr>
          <a:xfrm>
            <a:off x="1681632" y="457793"/>
            <a:ext cx="0" cy="738664"/>
          </a:xfrm>
          <a:prstGeom prst="line">
            <a:avLst/>
          </a:prstGeom>
          <a:ln w="12700">
            <a:solidFill>
              <a:srgbClr val="EE3A43"/>
            </a:solidFill>
          </a:ln>
        </p:spPr>
        <p:style>
          <a:lnRef idx="1">
            <a:schemeClr val="accent1"/>
          </a:lnRef>
          <a:fillRef idx="0">
            <a:schemeClr val="accent1"/>
          </a:fillRef>
          <a:effectRef idx="0">
            <a:schemeClr val="accent1"/>
          </a:effectRef>
          <a:fontRef idx="minor">
            <a:schemeClr val="tx1"/>
          </a:fontRef>
        </p:style>
      </p:cxnSp>
      <p:pic>
        <p:nvPicPr>
          <p:cNvPr id="14" name="Рисунок 13"/>
          <p:cNvPicPr>
            <a:picLocks noChangeAspect="1"/>
          </p:cNvPicPr>
          <p:nvPr userDrawn="1"/>
        </p:nvPicPr>
        <p:blipFill rotWithShape="1">
          <a:blip r:embed="rId4">
            <a:extLst>
              <a:ext uri="{28A0092B-C50C-407E-A947-70E740481C1C}">
                <a14:useLocalDpi xmlns:a14="http://schemas.microsoft.com/office/drawing/2010/main" val="0"/>
              </a:ext>
            </a:extLst>
          </a:blip>
          <a:srcRect b="5846"/>
          <a:stretch/>
        </p:blipFill>
        <p:spPr>
          <a:xfrm>
            <a:off x="290881" y="2872084"/>
            <a:ext cx="1102711" cy="1080000"/>
          </a:xfrm>
          <a:prstGeom prst="rect">
            <a:avLst/>
          </a:prstGeom>
        </p:spPr>
      </p:pic>
      <p:sp>
        <p:nvSpPr>
          <p:cNvPr id="15" name="TextBox 14"/>
          <p:cNvSpPr txBox="1"/>
          <p:nvPr userDrawn="1"/>
        </p:nvSpPr>
        <p:spPr>
          <a:xfrm>
            <a:off x="1835698" y="580906"/>
            <a:ext cx="6144631" cy="492443"/>
          </a:xfrm>
          <a:prstGeom prst="rect">
            <a:avLst/>
          </a:prstGeom>
          <a:noFill/>
        </p:spPr>
        <p:txBody>
          <a:bodyPr wrap="none" lIns="0" tIns="0" rIns="0" bIns="0" rtlCol="0">
            <a:spAutoFit/>
          </a:bodyPr>
          <a:lstStyle/>
          <a:p>
            <a:r>
              <a:rPr lang="ru-RU" sz="1600" b="0" dirty="0" err="1"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VII</a:t>
            </a:r>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 Специализированная конференция </a:t>
            </a:r>
          </a:p>
          <a:p>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a:t>
            </a:r>
            <a:r>
              <a:rPr lang="ru-RU" sz="1600" b="0" dirty="0" err="1"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АПСС</a:t>
            </a:r>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-Сибирь 2017» (Автоматизация: Проекты. Системы. Средства)</a:t>
            </a:r>
            <a:endParaRPr lang="ru-RU" sz="1600" b="0" dirty="0">
              <a:solidFill>
                <a:srgbClr val="445560"/>
              </a:solidFill>
              <a:latin typeface="Segoe UI Light" panose="020B0502040204020203" pitchFamily="34" charset="0"/>
              <a:ea typeface="Segoe UI" panose="020B0502040204020203" pitchFamily="34" charset="0"/>
              <a:cs typeface="Segoe UI Light" panose="020B0502040204020203" pitchFamily="34" charset="0"/>
            </a:endParaRPr>
          </a:p>
        </p:txBody>
      </p:sp>
      <p:sp>
        <p:nvSpPr>
          <p:cNvPr id="16" name="TextBox 15"/>
          <p:cNvSpPr txBox="1"/>
          <p:nvPr userDrawn="1"/>
        </p:nvSpPr>
        <p:spPr>
          <a:xfrm>
            <a:off x="1886683" y="2919642"/>
            <a:ext cx="6008824" cy="984885"/>
          </a:xfrm>
          <a:prstGeom prst="rect">
            <a:avLst/>
          </a:prstGeom>
          <a:noFill/>
        </p:spPr>
        <p:txBody>
          <a:bodyPr wrap="none" lIns="0" tIns="0" rIns="0" bIns="0" rtlCol="0">
            <a:spAutoFit/>
          </a:bodyPr>
          <a:lstStyle/>
          <a:p>
            <a:r>
              <a:rPr lang="ru-RU" sz="3200" b="0" dirty="0" err="1" smtClean="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ИМПОРТОЗАМЕЩЕНИЕ</a:t>
            </a:r>
            <a:r>
              <a:rPr lang="ru-RU" sz="3200" b="0" dirty="0" smtClean="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 </a:t>
            </a:r>
            <a:endParaRPr lang="en-US" sz="3200" b="0" dirty="0" smtClean="0">
              <a:solidFill>
                <a:schemeClr val="bg1"/>
              </a:solidFill>
              <a:latin typeface="Segoe UI Semibold" panose="020B0702040204020203" pitchFamily="34" charset="0"/>
              <a:ea typeface="Segoe UI" panose="020B0502040204020203" pitchFamily="34" charset="0"/>
              <a:cs typeface="Segoe UI Semibold" panose="020B0702040204020203" pitchFamily="34" charset="0"/>
            </a:endParaRPr>
          </a:p>
          <a:p>
            <a:r>
              <a:rPr lang="ru-RU" sz="3200" b="0" dirty="0" smtClean="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ОТ КОНТРОЛЛЕРА ДО ОБЛАКА</a:t>
            </a:r>
            <a:endParaRPr lang="ru-RU" sz="3200" b="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endParaRPr>
          </a:p>
        </p:txBody>
      </p:sp>
    </p:spTree>
    <p:extLst>
      <p:ext uri="{BB962C8B-B14F-4D97-AF65-F5344CB8AC3E}">
        <p14:creationId xmlns:p14="http://schemas.microsoft.com/office/powerpoint/2010/main" val="424698441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_Титульный слайд">
    <p:spTree>
      <p:nvGrpSpPr>
        <p:cNvPr id="1" name=""/>
        <p:cNvGrpSpPr/>
        <p:nvPr/>
      </p:nvGrpSpPr>
      <p:grpSpPr>
        <a:xfrm>
          <a:off x="0" y="0"/>
          <a:ext cx="0" cy="0"/>
          <a:chOff x="0" y="0"/>
          <a:chExt cx="0" cy="0"/>
        </a:xfrm>
      </p:grpSpPr>
      <p:pic>
        <p:nvPicPr>
          <p:cNvPr id="12" name="Рисунок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0"/>
            <a:ext cx="9143996" cy="6864093"/>
          </a:xfrm>
          <a:prstGeom prst="rect">
            <a:avLst/>
          </a:prstGeom>
        </p:spPr>
      </p:pic>
      <p:sp>
        <p:nvSpPr>
          <p:cNvPr id="13" name="TextBox 12"/>
          <p:cNvSpPr txBox="1"/>
          <p:nvPr userDrawn="1"/>
        </p:nvSpPr>
        <p:spPr>
          <a:xfrm>
            <a:off x="386310" y="6226181"/>
            <a:ext cx="1168205" cy="246221"/>
          </a:xfrm>
          <a:prstGeom prst="rect">
            <a:avLst/>
          </a:prstGeom>
          <a:noFill/>
        </p:spPr>
        <p:txBody>
          <a:bodyPr wrap="none" lIns="0" tIns="0" rIns="0" bIns="0" rtlCol="0">
            <a:spAutoFit/>
          </a:bodyPr>
          <a:lstStyle/>
          <a:p>
            <a:r>
              <a:rPr lang="en-US" sz="160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PTA-EXPO.RU</a:t>
            </a:r>
            <a:endParaRPr lang="ru-RU" sz="1600" dirty="0">
              <a:solidFill>
                <a:srgbClr val="445560"/>
              </a:solidFill>
              <a:latin typeface="Segoe UI Light" panose="020B0502040204020203" pitchFamily="34" charset="0"/>
              <a:ea typeface="Segoe UI" panose="020B0502040204020203" pitchFamily="34" charset="0"/>
              <a:cs typeface="Segoe UI Light" panose="020B0502040204020203" pitchFamily="34" charset="0"/>
            </a:endParaRPr>
          </a:p>
        </p:txBody>
      </p:sp>
      <p:pic>
        <p:nvPicPr>
          <p:cNvPr id="15" name="Рисунок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3409" y="430987"/>
            <a:ext cx="1020276" cy="828000"/>
          </a:xfrm>
          <a:prstGeom prst="rect">
            <a:avLst/>
          </a:prstGeom>
        </p:spPr>
      </p:pic>
      <p:sp>
        <p:nvSpPr>
          <p:cNvPr id="2" name="Заголовок 1"/>
          <p:cNvSpPr>
            <a:spLocks noGrp="1"/>
          </p:cNvSpPr>
          <p:nvPr>
            <p:ph type="ctrTitle"/>
          </p:nvPr>
        </p:nvSpPr>
        <p:spPr>
          <a:xfrm>
            <a:off x="1979714" y="2756925"/>
            <a:ext cx="6552729" cy="1347219"/>
          </a:xfrm>
          <a:prstGeom prst="rect">
            <a:avLst/>
          </a:prstGeom>
        </p:spPr>
        <p:txBody>
          <a:bodyPr lIns="0" tIns="0" rIns="0" bIns="0" anchor="ctr">
            <a:noAutofit/>
          </a:bodyPr>
          <a:lstStyle>
            <a:lvl1pPr algn="l">
              <a:defRPr sz="3200">
                <a:solidFill>
                  <a:srgbClr val="445560"/>
                </a:solidFill>
                <a:latin typeface="Segoe UI Semibold" panose="020B0702040204020203" pitchFamily="34" charset="0"/>
                <a:cs typeface="Segoe UI Semibold" panose="020B0702040204020203" pitchFamily="34" charset="0"/>
              </a:defRPr>
            </a:lvl1pPr>
          </a:lstStyle>
          <a:p>
            <a:r>
              <a:rPr lang="ru-RU" dirty="0" smtClean="0"/>
              <a:t>Образец заголовка</a:t>
            </a:r>
            <a:endParaRPr lang="ru-RU" dirty="0"/>
          </a:p>
        </p:txBody>
      </p:sp>
      <p:sp>
        <p:nvSpPr>
          <p:cNvPr id="3" name="Подзаголовок 2"/>
          <p:cNvSpPr>
            <a:spLocks noGrp="1"/>
          </p:cNvSpPr>
          <p:nvPr>
            <p:ph type="subTitle" idx="1" hasCustomPrompt="1"/>
          </p:nvPr>
        </p:nvSpPr>
        <p:spPr>
          <a:xfrm>
            <a:off x="1979712" y="4908055"/>
            <a:ext cx="3059655" cy="576064"/>
          </a:xfrm>
        </p:spPr>
        <p:txBody>
          <a:bodyPr lIns="0" tIns="0" rIns="0" bIns="0" anchor="ctr">
            <a:noAutofit/>
          </a:bodyPr>
          <a:lstStyle>
            <a:lvl1pPr marL="0" indent="0" algn="l">
              <a:buNone/>
              <a:defRPr sz="1600">
                <a:solidFill>
                  <a:srgbClr val="445560"/>
                </a:solidFill>
                <a:latin typeface="Segoe UI Light" panose="020B0502040204020203" pitchFamily="34" charset="0"/>
                <a:cs typeface="Segoe UI Light" panose="020B0502040204020203" pitchFamily="34" charset="0"/>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ru-RU" dirty="0" smtClean="0"/>
              <a:t>Автор</a:t>
            </a:r>
          </a:p>
          <a:p>
            <a:r>
              <a:rPr lang="ru-RU" dirty="0" smtClean="0"/>
              <a:t>Компания</a:t>
            </a:r>
            <a:endParaRPr lang="ru-RU" dirty="0"/>
          </a:p>
        </p:txBody>
      </p:sp>
      <p:cxnSp>
        <p:nvCxnSpPr>
          <p:cNvPr id="10" name="Прямая соединительная линия 9"/>
          <p:cNvCxnSpPr/>
          <p:nvPr userDrawn="1"/>
        </p:nvCxnSpPr>
        <p:spPr>
          <a:xfrm>
            <a:off x="1681632" y="4884611"/>
            <a:ext cx="0" cy="633180"/>
          </a:xfrm>
          <a:prstGeom prst="line">
            <a:avLst/>
          </a:prstGeom>
          <a:ln w="12700">
            <a:solidFill>
              <a:srgbClr val="EE3A43"/>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userDrawn="1"/>
        </p:nvCxnSpPr>
        <p:spPr>
          <a:xfrm>
            <a:off x="1681632" y="457793"/>
            <a:ext cx="0" cy="738664"/>
          </a:xfrm>
          <a:prstGeom prst="line">
            <a:avLst/>
          </a:prstGeom>
          <a:ln w="12700">
            <a:solidFill>
              <a:srgbClr val="EE3A43"/>
            </a:solidFill>
          </a:ln>
        </p:spPr>
        <p:style>
          <a:lnRef idx="1">
            <a:schemeClr val="accent1"/>
          </a:lnRef>
          <a:fillRef idx="0">
            <a:schemeClr val="accent1"/>
          </a:fillRef>
          <a:effectRef idx="0">
            <a:schemeClr val="accent1"/>
          </a:effectRef>
          <a:fontRef idx="minor">
            <a:schemeClr val="tx1"/>
          </a:fontRef>
        </p:style>
      </p:cxnSp>
      <p:pic>
        <p:nvPicPr>
          <p:cNvPr id="18" name="Рисунок 17"/>
          <p:cNvPicPr>
            <a:picLocks noChangeAspect="1"/>
          </p:cNvPicPr>
          <p:nvPr userDrawn="1"/>
        </p:nvPicPr>
        <p:blipFill rotWithShape="1">
          <a:blip r:embed="rId4">
            <a:extLst>
              <a:ext uri="{28A0092B-C50C-407E-A947-70E740481C1C}">
                <a14:useLocalDpi xmlns:a14="http://schemas.microsoft.com/office/drawing/2010/main" val="0"/>
              </a:ext>
            </a:extLst>
          </a:blip>
          <a:srcRect b="5846"/>
          <a:stretch/>
        </p:blipFill>
        <p:spPr>
          <a:xfrm>
            <a:off x="297198" y="2890534"/>
            <a:ext cx="1189180" cy="1080000"/>
          </a:xfrm>
          <a:prstGeom prst="rect">
            <a:avLst/>
          </a:prstGeom>
        </p:spPr>
      </p:pic>
      <p:sp>
        <p:nvSpPr>
          <p:cNvPr id="20" name="TextBox 19"/>
          <p:cNvSpPr txBox="1"/>
          <p:nvPr userDrawn="1"/>
        </p:nvSpPr>
        <p:spPr>
          <a:xfrm>
            <a:off x="1835698" y="580906"/>
            <a:ext cx="6144631" cy="492443"/>
          </a:xfrm>
          <a:prstGeom prst="rect">
            <a:avLst/>
          </a:prstGeom>
          <a:noFill/>
        </p:spPr>
        <p:txBody>
          <a:bodyPr wrap="none" lIns="0" tIns="0" rIns="0" bIns="0" rtlCol="0">
            <a:spAutoFit/>
          </a:bodyPr>
          <a:lstStyle/>
          <a:p>
            <a:r>
              <a:rPr lang="ru-RU" sz="1600" b="0" dirty="0" err="1"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VII</a:t>
            </a:r>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 Специализированная конференция </a:t>
            </a:r>
          </a:p>
          <a:p>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a:t>
            </a:r>
            <a:r>
              <a:rPr lang="ru-RU" sz="1600" b="0" dirty="0" err="1"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АПСС</a:t>
            </a:r>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-Сибирь 2017» (Автоматизация: Проекты. Системы. Средства)</a:t>
            </a:r>
            <a:endParaRPr lang="ru-RU" sz="1600" b="0" dirty="0">
              <a:solidFill>
                <a:srgbClr val="445560"/>
              </a:solidFill>
              <a:latin typeface="Segoe UI Light" panose="020B0502040204020203" pitchFamily="34" charset="0"/>
              <a:ea typeface="Segoe UI"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26023872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noAutofit/>
          </a:bodyPr>
          <a:lstStyle>
            <a:lvl1pPr marL="237055" indent="-237055">
              <a:buClr>
                <a:srgbClr val="EE3A43"/>
              </a:buClr>
              <a:buSzPct val="90000"/>
              <a:buFont typeface="Arial" panose="020B0604020202020204" pitchFamily="34" charset="0"/>
              <a:buChar char="•"/>
              <a:defRPr lang="ru-RU" sz="2133" smtClean="0"/>
            </a:lvl1pPr>
            <a:lvl2pPr marL="719631" indent="-237055">
              <a:buClr>
                <a:srgbClr val="EE3A43"/>
              </a:buClr>
              <a:buSzPct val="90000"/>
              <a:buFont typeface="Arial" panose="020B0604020202020204" pitchFamily="34" charset="0"/>
              <a:buChar char="•"/>
              <a:defRPr lang="ru-RU" sz="1867" smtClean="0"/>
            </a:lvl2pPr>
            <a:lvl3pPr marL="1193741" indent="-237055">
              <a:buClr>
                <a:srgbClr val="EE3A43"/>
              </a:buClr>
              <a:buSzPct val="90000"/>
              <a:buFont typeface="Arial" panose="020B0604020202020204" pitchFamily="34" charset="0"/>
              <a:buChar char="•"/>
              <a:defRPr lang="ru-RU" sz="1600" smtClean="0"/>
            </a:lvl3pPr>
            <a:lvl4pPr marL="1676317" indent="-237055">
              <a:buClr>
                <a:srgbClr val="EE3A43"/>
              </a:buClr>
              <a:buSzPct val="90000"/>
              <a:buFont typeface="Arial" panose="020B0604020202020204" pitchFamily="34" charset="0"/>
              <a:buChar char="•"/>
              <a:defRPr lang="ru-RU" sz="1467" smtClean="0"/>
            </a:lvl4pPr>
            <a:lvl5pPr marL="2150426" indent="-237055">
              <a:buClr>
                <a:srgbClr val="EE3A43"/>
              </a:buClr>
              <a:buSzPct val="90000"/>
              <a:buFont typeface="Arial" panose="020B0604020202020204" pitchFamily="34" charset="0"/>
              <a:buChar char="•"/>
              <a:tabLst/>
              <a:defRPr lang="ru-RU" sz="1467"/>
            </a:lvl5pPr>
          </a:lstStyle>
          <a:p>
            <a:pPr lvl="0">
              <a:buClr>
                <a:srgbClr val="33A7D4"/>
              </a:buClr>
              <a:buSzPct val="90000"/>
            </a:pPr>
            <a:r>
              <a:rPr lang="ru-RU" dirty="0" smtClean="0"/>
              <a:t>Образец текста</a:t>
            </a:r>
          </a:p>
          <a:p>
            <a:pPr lvl="1">
              <a:buClr>
                <a:srgbClr val="33A7D4"/>
              </a:buClr>
              <a:buSzPct val="90000"/>
            </a:pPr>
            <a:r>
              <a:rPr lang="ru-RU" dirty="0" smtClean="0"/>
              <a:t>Второй уровень</a:t>
            </a:r>
          </a:p>
          <a:p>
            <a:pPr lvl="2">
              <a:buClr>
                <a:srgbClr val="33A7D4"/>
              </a:buClr>
              <a:buSzPct val="90000"/>
            </a:pPr>
            <a:r>
              <a:rPr lang="ru-RU" dirty="0" smtClean="0"/>
              <a:t>Третий уровень</a:t>
            </a:r>
          </a:p>
          <a:p>
            <a:pPr lvl="3">
              <a:buClr>
                <a:srgbClr val="33A7D4"/>
              </a:buClr>
              <a:buSzPct val="90000"/>
            </a:pPr>
            <a:r>
              <a:rPr lang="ru-RU" dirty="0" smtClean="0"/>
              <a:t>Четвертый уровень</a:t>
            </a:r>
          </a:p>
          <a:p>
            <a:pPr lvl="4">
              <a:buClr>
                <a:srgbClr val="33A7D4"/>
              </a:buClr>
              <a:buSzPct val="90000"/>
            </a:pPr>
            <a:r>
              <a:rPr lang="ru-RU" dirty="0" smtClean="0"/>
              <a:t>Пятый уровень</a:t>
            </a:r>
            <a:endParaRPr lang="ru-RU" dirty="0"/>
          </a:p>
        </p:txBody>
      </p:sp>
      <p:sp>
        <p:nvSpPr>
          <p:cNvPr id="4" name="Дата 3"/>
          <p:cNvSpPr>
            <a:spLocks noGrp="1"/>
          </p:cNvSpPr>
          <p:nvPr>
            <p:ph type="dt" sz="half" idx="10"/>
          </p:nvPr>
        </p:nvSpPr>
        <p:spPr/>
        <p:txBody>
          <a:bodyPr/>
          <a:lstStyle/>
          <a:p>
            <a:fld id="{DCE221E2-0FE2-4601-A2BF-1E359924C1D9}" type="datetime1">
              <a:rPr lang="ru-RU" smtClean="0"/>
              <a:t>24.05.2017</a:t>
            </a:fld>
            <a:endParaRPr lang="ru-RU"/>
          </a:p>
        </p:txBody>
      </p:sp>
      <p:sp>
        <p:nvSpPr>
          <p:cNvPr id="6" name="Номер слайда 5"/>
          <p:cNvSpPr>
            <a:spLocks noGrp="1"/>
          </p:cNvSpPr>
          <p:nvPr>
            <p:ph type="sldNum" sz="quarter" idx="12"/>
          </p:nvPr>
        </p:nvSpPr>
        <p:spPr/>
        <p:txBody>
          <a:bodyPr/>
          <a:lstStyle/>
          <a:p>
            <a:fld id="{ECB804B9-C052-496D-8E25-76A4029B0BE7}" type="slidenum">
              <a:rPr lang="ru-RU" smtClean="0"/>
              <a:t>‹#›</a:t>
            </a:fld>
            <a:endParaRPr lang="ru-RU"/>
          </a:p>
        </p:txBody>
      </p:sp>
      <p:sp>
        <p:nvSpPr>
          <p:cNvPr id="2" name="Заголовок 1"/>
          <p:cNvSpPr>
            <a:spLocks noGrp="1"/>
          </p:cNvSpPr>
          <p:nvPr>
            <p:ph type="title"/>
          </p:nvPr>
        </p:nvSpPr>
        <p:spPr/>
        <p:txBody>
          <a:bodyPr/>
          <a:lstStyle/>
          <a:p>
            <a:r>
              <a:rPr lang="ru-RU" dirty="0" smtClean="0"/>
              <a:t>Образец заголовка</a:t>
            </a:r>
            <a:endParaRPr lang="ru-RU" dirty="0"/>
          </a:p>
        </p:txBody>
      </p:sp>
    </p:spTree>
    <p:extLst>
      <p:ext uri="{BB962C8B-B14F-4D97-AF65-F5344CB8AC3E}">
        <p14:creationId xmlns:p14="http://schemas.microsoft.com/office/powerpoint/2010/main" val="173792093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
            <a:ext cx="6768752" cy="868580"/>
          </a:xfrm>
          <a:prstGeom prst="rect">
            <a:avLst/>
          </a:prstGeom>
        </p:spPr>
        <p:txBody>
          <a:bodyPr/>
          <a:lstStyle/>
          <a:p>
            <a:r>
              <a:rPr lang="ru-RU" smtClean="0"/>
              <a:t>Образец заголовка</a:t>
            </a:r>
            <a:endParaRPr lang="ru-RU"/>
          </a:p>
        </p:txBody>
      </p:sp>
      <p:sp>
        <p:nvSpPr>
          <p:cNvPr id="3" name="Объект 2"/>
          <p:cNvSpPr>
            <a:spLocks noGrp="1"/>
          </p:cNvSpPr>
          <p:nvPr>
            <p:ph sz="half" idx="1"/>
          </p:nvPr>
        </p:nvSpPr>
        <p:spPr>
          <a:xfrm>
            <a:off x="457200" y="1220757"/>
            <a:ext cx="4038600" cy="4905409"/>
          </a:xfrm>
        </p:spPr>
        <p:txBody>
          <a:bodyPr>
            <a:noAutofit/>
          </a:bodyPr>
          <a:lstStyle>
            <a:lvl1pPr marL="237055" indent="-237055">
              <a:buClr>
                <a:srgbClr val="EE3A43"/>
              </a:buClr>
              <a:buSzPct val="90000"/>
              <a:buFont typeface="Arial" panose="020B0604020202020204" pitchFamily="34" charset="0"/>
              <a:buChar char="•"/>
              <a:defRPr sz="2133"/>
            </a:lvl1pPr>
            <a:lvl2pPr marL="719631" indent="-237055">
              <a:buClr>
                <a:srgbClr val="EE3A43"/>
              </a:buClr>
              <a:buSzPct val="90000"/>
              <a:buFont typeface="Arial" panose="020B0604020202020204" pitchFamily="34" charset="0"/>
              <a:buChar char="•"/>
              <a:defRPr sz="1867"/>
            </a:lvl2pPr>
            <a:lvl3pPr marL="1193741" indent="-237055">
              <a:buClr>
                <a:srgbClr val="EE3A43"/>
              </a:buClr>
              <a:buSzPct val="90000"/>
              <a:buFont typeface="Arial" panose="020B0604020202020204" pitchFamily="34" charset="0"/>
              <a:buChar char="•"/>
              <a:defRPr sz="1600"/>
            </a:lvl3pPr>
            <a:lvl4pPr marL="1676317" indent="-237055">
              <a:buClr>
                <a:srgbClr val="EE3A43"/>
              </a:buClr>
              <a:buSzPct val="90000"/>
              <a:buFont typeface="Arial" panose="020B0604020202020204" pitchFamily="34" charset="0"/>
              <a:buChar char="•"/>
              <a:defRPr sz="1467"/>
            </a:lvl4pPr>
            <a:lvl5pPr marL="2150426" indent="-237055">
              <a:buClr>
                <a:srgbClr val="EE3A43"/>
              </a:buClr>
              <a:buSzPct val="90000"/>
              <a:buFont typeface="Arial" panose="020B0604020202020204" pitchFamily="34" charset="0"/>
              <a:buChar char="•"/>
              <a:defRPr sz="1467"/>
            </a:lvl5pPr>
            <a:lvl6pPr>
              <a:defRPr sz="2400"/>
            </a:lvl6pPr>
            <a:lvl7pPr>
              <a:defRPr sz="2400"/>
            </a:lvl7pPr>
            <a:lvl8pPr>
              <a:defRPr sz="2400"/>
            </a:lvl8pPr>
            <a:lvl9pPr>
              <a:defRPr sz="24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Объект 3"/>
          <p:cNvSpPr>
            <a:spLocks noGrp="1"/>
          </p:cNvSpPr>
          <p:nvPr>
            <p:ph sz="half" idx="2"/>
          </p:nvPr>
        </p:nvSpPr>
        <p:spPr>
          <a:xfrm>
            <a:off x="4648200" y="1220757"/>
            <a:ext cx="4038600" cy="4905409"/>
          </a:xfrm>
        </p:spPr>
        <p:txBody>
          <a:bodyPr vert="horz" lIns="0" tIns="0" rIns="0" bIns="0" rtlCol="0">
            <a:noAutofit/>
          </a:bodyPr>
          <a:lstStyle>
            <a:lvl1pPr marL="237055" indent="-237055">
              <a:buClr>
                <a:srgbClr val="EE3A43"/>
              </a:buClr>
              <a:buSzPct val="90000"/>
              <a:buFont typeface="Arial" panose="020B0604020202020204" pitchFamily="34" charset="0"/>
              <a:buChar char="•"/>
              <a:defRPr lang="ru-RU" sz="2133" dirty="0" smtClean="0"/>
            </a:lvl1pPr>
            <a:lvl2pPr marL="719631" indent="-237055">
              <a:buClr>
                <a:srgbClr val="EE3A43"/>
              </a:buClr>
              <a:buSzPct val="90000"/>
              <a:buFont typeface="Arial" panose="020B0604020202020204" pitchFamily="34" charset="0"/>
              <a:buChar char="•"/>
              <a:defRPr lang="ru-RU" sz="1867" dirty="0" smtClean="0"/>
            </a:lvl2pPr>
            <a:lvl3pPr marL="1193741" indent="-237055">
              <a:buClr>
                <a:srgbClr val="EE3A43"/>
              </a:buClr>
              <a:buSzPct val="90000"/>
              <a:buFont typeface="Arial" panose="020B0604020202020204" pitchFamily="34" charset="0"/>
              <a:buChar char="•"/>
              <a:defRPr lang="ru-RU" sz="1600" dirty="0" smtClean="0"/>
            </a:lvl3pPr>
            <a:lvl4pPr marL="1676317" indent="-237055">
              <a:buClr>
                <a:srgbClr val="EE3A43"/>
              </a:buClr>
              <a:buSzPct val="90000"/>
              <a:buFont typeface="Arial" panose="020B0604020202020204" pitchFamily="34" charset="0"/>
              <a:buChar char="•"/>
              <a:defRPr lang="ru-RU" sz="1467" dirty="0" smtClean="0"/>
            </a:lvl4pPr>
            <a:lvl5pPr marL="2150426" indent="-237055">
              <a:buClr>
                <a:srgbClr val="EE3A43"/>
              </a:buClr>
              <a:buSzPct val="90000"/>
              <a:buFont typeface="Arial" panose="020B0604020202020204" pitchFamily="34" charset="0"/>
              <a:buChar char="•"/>
              <a:defRPr lang="ru-RU" sz="1467" dirty="0"/>
            </a:lvl5pPr>
          </a:lstStyle>
          <a:p>
            <a:pPr lvl="0">
              <a:buClr>
                <a:srgbClr val="33A7D4"/>
              </a:buClr>
              <a:buSzPct val="90000"/>
            </a:pPr>
            <a:r>
              <a:rPr lang="ru-RU" dirty="0" smtClean="0"/>
              <a:t>Образец текста</a:t>
            </a:r>
          </a:p>
          <a:p>
            <a:pPr lvl="1">
              <a:buClr>
                <a:srgbClr val="33A7D4"/>
              </a:buClr>
              <a:buSzPct val="90000"/>
            </a:pPr>
            <a:r>
              <a:rPr lang="ru-RU" dirty="0" smtClean="0"/>
              <a:t>Второй уровень</a:t>
            </a:r>
          </a:p>
          <a:p>
            <a:pPr lvl="2">
              <a:buClr>
                <a:srgbClr val="33A7D4"/>
              </a:buClr>
              <a:buSzPct val="90000"/>
            </a:pPr>
            <a:r>
              <a:rPr lang="ru-RU" dirty="0" smtClean="0"/>
              <a:t>Третий уровень</a:t>
            </a:r>
          </a:p>
          <a:p>
            <a:pPr lvl="3">
              <a:buClr>
                <a:srgbClr val="33A7D4"/>
              </a:buClr>
              <a:buSzPct val="90000"/>
            </a:pPr>
            <a:r>
              <a:rPr lang="ru-RU" dirty="0" smtClean="0"/>
              <a:t>Четвертый уровень</a:t>
            </a:r>
          </a:p>
          <a:p>
            <a:pPr lvl="4">
              <a:buClr>
                <a:srgbClr val="33A7D4"/>
              </a:buClr>
              <a:buSzPct val="90000"/>
            </a:pPr>
            <a:r>
              <a:rPr lang="ru-RU" dirty="0" smtClean="0"/>
              <a:t>Пятый уровень</a:t>
            </a:r>
            <a:endParaRPr lang="ru-RU" dirty="0"/>
          </a:p>
        </p:txBody>
      </p:sp>
      <p:sp>
        <p:nvSpPr>
          <p:cNvPr id="5" name="Дата 4"/>
          <p:cNvSpPr>
            <a:spLocks noGrp="1"/>
          </p:cNvSpPr>
          <p:nvPr>
            <p:ph type="dt" sz="half" idx="10"/>
          </p:nvPr>
        </p:nvSpPr>
        <p:spPr/>
        <p:txBody>
          <a:bodyPr/>
          <a:lstStyle/>
          <a:p>
            <a:fld id="{2FF20A24-432C-4AF6-A7E6-222843785CB1}" type="datetime1">
              <a:rPr lang="ru-RU" smtClean="0"/>
              <a:t>24.05.2017</a:t>
            </a:fld>
            <a:endParaRPr lang="ru-RU" dirty="0"/>
          </a:p>
        </p:txBody>
      </p:sp>
      <p:sp>
        <p:nvSpPr>
          <p:cNvPr id="7" name="Номер слайда 6"/>
          <p:cNvSpPr>
            <a:spLocks noGrp="1"/>
          </p:cNvSpPr>
          <p:nvPr>
            <p:ph type="sldNum" sz="quarter" idx="12"/>
          </p:nvPr>
        </p:nvSpPr>
        <p:spPr/>
        <p:txBody>
          <a:bodyPr/>
          <a:lstStyle/>
          <a:p>
            <a:fld id="{ECB804B9-C052-496D-8E25-76A4029B0BE7}" type="slidenum">
              <a:rPr lang="ru-RU" smtClean="0"/>
              <a:t>‹#›</a:t>
            </a:fld>
            <a:endParaRPr lang="ru-RU"/>
          </a:p>
        </p:txBody>
      </p:sp>
    </p:spTree>
    <p:extLst>
      <p:ext uri="{BB962C8B-B14F-4D97-AF65-F5344CB8AC3E}">
        <p14:creationId xmlns:p14="http://schemas.microsoft.com/office/powerpoint/2010/main" val="314961485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
            <a:ext cx="6768752" cy="868580"/>
          </a:xfrm>
          <a:prstGeom prst="rect">
            <a:avLst/>
          </a:prstGeom>
        </p:spPr>
        <p:txBody>
          <a:bodyPr/>
          <a:lstStyle>
            <a:lvl1pPr>
              <a:defRPr/>
            </a:lvl1pPr>
          </a:lstStyle>
          <a:p>
            <a:r>
              <a:rPr lang="ru-RU" dirty="0" smtClean="0"/>
              <a:t>Образец заголовка</a:t>
            </a:r>
            <a:endParaRPr lang="ru-RU" dirty="0"/>
          </a:p>
        </p:txBody>
      </p:sp>
      <p:sp>
        <p:nvSpPr>
          <p:cNvPr id="3" name="Текст 2"/>
          <p:cNvSpPr>
            <a:spLocks noGrp="1"/>
          </p:cNvSpPr>
          <p:nvPr>
            <p:ph type="body" idx="1"/>
          </p:nvPr>
        </p:nvSpPr>
        <p:spPr>
          <a:xfrm>
            <a:off x="467545" y="1220755"/>
            <a:ext cx="4040188" cy="639763"/>
          </a:xfrm>
        </p:spPr>
        <p:txBody>
          <a:bodyPr lIns="0" tIns="0" rIns="0" bIns="0" anchor="ctr">
            <a:noAutofit/>
          </a:bodyPr>
          <a:lstStyle>
            <a:lvl1pPr marL="0" indent="0">
              <a:buNone/>
              <a:defRPr sz="2400" b="0">
                <a:solidFill>
                  <a:srgbClr val="445560"/>
                </a:solidFill>
                <a:latin typeface="Segoe UI Semibold" panose="020B0702040204020203" pitchFamily="34" charset="0"/>
                <a:cs typeface="Segoe UI Semibold" panose="020B0702040204020203" pitchFamily="34" charset="0"/>
              </a:defRPr>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ru-RU" dirty="0" smtClean="0"/>
              <a:t>Образец текста</a:t>
            </a:r>
          </a:p>
        </p:txBody>
      </p:sp>
      <p:sp>
        <p:nvSpPr>
          <p:cNvPr id="4" name="Объект 3"/>
          <p:cNvSpPr>
            <a:spLocks noGrp="1"/>
          </p:cNvSpPr>
          <p:nvPr>
            <p:ph sz="half" idx="2"/>
          </p:nvPr>
        </p:nvSpPr>
        <p:spPr>
          <a:xfrm>
            <a:off x="457201" y="1988840"/>
            <a:ext cx="4040188" cy="4137323"/>
          </a:xfrm>
        </p:spPr>
        <p:txBody>
          <a:bodyPr>
            <a:noAutofit/>
          </a:bodyPr>
          <a:lstStyle>
            <a:lvl1pPr marL="237055" indent="-237055">
              <a:buClr>
                <a:srgbClr val="EE3A43"/>
              </a:buClr>
              <a:buSzPct val="90000"/>
              <a:buFont typeface="Arial" panose="020B0604020202020204" pitchFamily="34" charset="0"/>
              <a:buChar char="•"/>
              <a:defRPr lang="ru-RU" sz="2133" dirty="0" smtClean="0">
                <a:solidFill>
                  <a:srgbClr val="445560"/>
                </a:solidFill>
              </a:defRPr>
            </a:lvl1pPr>
            <a:lvl2pPr marL="719631" indent="-237055">
              <a:buClr>
                <a:srgbClr val="EE3A43"/>
              </a:buClr>
              <a:buSzPct val="90000"/>
              <a:buFont typeface="Arial" panose="020B0604020202020204" pitchFamily="34" charset="0"/>
              <a:buChar char="•"/>
              <a:defRPr lang="ru-RU" sz="1867" dirty="0" smtClean="0">
                <a:solidFill>
                  <a:srgbClr val="445560"/>
                </a:solidFill>
              </a:defRPr>
            </a:lvl2pPr>
            <a:lvl3pPr marL="1193741" indent="-237055">
              <a:buClr>
                <a:srgbClr val="EE3A43"/>
              </a:buClr>
              <a:buSzPct val="90000"/>
              <a:buFont typeface="Arial" panose="020B0604020202020204" pitchFamily="34" charset="0"/>
              <a:buChar char="•"/>
              <a:tabLst/>
              <a:defRPr lang="ru-RU" sz="1600" dirty="0" smtClean="0">
                <a:solidFill>
                  <a:srgbClr val="445560"/>
                </a:solidFill>
              </a:defRPr>
            </a:lvl3pPr>
            <a:lvl4pPr marL="1676317" indent="-237055">
              <a:buClr>
                <a:srgbClr val="EE3A43"/>
              </a:buClr>
              <a:buSzPct val="90000"/>
              <a:buFont typeface="Arial" panose="020B0604020202020204" pitchFamily="34" charset="0"/>
              <a:buChar char="•"/>
              <a:defRPr lang="ru-RU" sz="1467" dirty="0" smtClean="0">
                <a:solidFill>
                  <a:srgbClr val="445560"/>
                </a:solidFill>
              </a:defRPr>
            </a:lvl4pPr>
            <a:lvl5pPr marL="2150426" indent="-237055">
              <a:buClr>
                <a:srgbClr val="EE3A43"/>
              </a:buClr>
              <a:buSzPct val="90000"/>
              <a:buFont typeface="Arial" panose="020B0604020202020204" pitchFamily="34" charset="0"/>
              <a:buChar char="•"/>
              <a:defRPr lang="ru-RU" sz="1467" dirty="0">
                <a:solidFill>
                  <a:srgbClr val="445560"/>
                </a:solidFill>
              </a:defRPr>
            </a:lvl5pPr>
          </a:lstStyle>
          <a:p>
            <a:pPr lvl="0">
              <a:buClr>
                <a:srgbClr val="33A7D4"/>
              </a:buClr>
              <a:buSzPct val="90000"/>
            </a:pPr>
            <a:r>
              <a:rPr lang="ru-RU" dirty="0" smtClean="0"/>
              <a:t>Образец текста</a:t>
            </a:r>
          </a:p>
          <a:p>
            <a:pPr lvl="1">
              <a:buClr>
                <a:srgbClr val="33A7D4"/>
              </a:buClr>
              <a:buSzPct val="90000"/>
            </a:pPr>
            <a:r>
              <a:rPr lang="ru-RU" dirty="0" smtClean="0"/>
              <a:t>Второй уровень</a:t>
            </a:r>
          </a:p>
          <a:p>
            <a:pPr lvl="2">
              <a:buClr>
                <a:srgbClr val="33A7D4"/>
              </a:buClr>
              <a:buSzPct val="90000"/>
            </a:pPr>
            <a:r>
              <a:rPr lang="ru-RU" dirty="0" smtClean="0"/>
              <a:t>Третий уровень</a:t>
            </a:r>
          </a:p>
          <a:p>
            <a:pPr lvl="3">
              <a:buClr>
                <a:srgbClr val="33A7D4"/>
              </a:buClr>
              <a:buSzPct val="90000"/>
            </a:pPr>
            <a:r>
              <a:rPr lang="ru-RU" dirty="0" smtClean="0"/>
              <a:t>Четвертый уровень</a:t>
            </a:r>
          </a:p>
          <a:p>
            <a:pPr lvl="4">
              <a:buClr>
                <a:srgbClr val="33A7D4"/>
              </a:buClr>
              <a:buSzPct val="90000"/>
            </a:pPr>
            <a:r>
              <a:rPr lang="ru-RU" dirty="0" smtClean="0"/>
              <a:t>Пятый уровень</a:t>
            </a:r>
            <a:endParaRPr lang="ru-RU" dirty="0"/>
          </a:p>
        </p:txBody>
      </p:sp>
      <p:sp>
        <p:nvSpPr>
          <p:cNvPr id="5" name="Текст 4"/>
          <p:cNvSpPr>
            <a:spLocks noGrp="1"/>
          </p:cNvSpPr>
          <p:nvPr>
            <p:ph type="body" sz="quarter" idx="3"/>
          </p:nvPr>
        </p:nvSpPr>
        <p:spPr>
          <a:xfrm>
            <a:off x="4644011" y="1220755"/>
            <a:ext cx="4041775" cy="639763"/>
          </a:xfrm>
        </p:spPr>
        <p:txBody>
          <a:bodyPr lIns="0" tIns="0" rIns="0" bIns="0" anchor="ctr">
            <a:noAutofit/>
          </a:bodyPr>
          <a:lstStyle>
            <a:lvl1pPr marL="0" indent="0">
              <a:buNone/>
              <a:defRPr sz="2400" b="0">
                <a:solidFill>
                  <a:srgbClr val="445560"/>
                </a:solidFill>
                <a:latin typeface="Segoe UI Semibold" panose="020B0702040204020203" pitchFamily="34" charset="0"/>
                <a:cs typeface="Segoe UI Semibold" panose="020B0702040204020203" pitchFamily="34" charset="0"/>
              </a:defRPr>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ru-RU" dirty="0" smtClean="0"/>
              <a:t>Образец текста</a:t>
            </a:r>
          </a:p>
        </p:txBody>
      </p:sp>
      <p:sp>
        <p:nvSpPr>
          <p:cNvPr id="6" name="Объект 5"/>
          <p:cNvSpPr>
            <a:spLocks noGrp="1"/>
          </p:cNvSpPr>
          <p:nvPr>
            <p:ph sz="quarter" idx="4"/>
          </p:nvPr>
        </p:nvSpPr>
        <p:spPr>
          <a:xfrm>
            <a:off x="4645028" y="1988840"/>
            <a:ext cx="4041775" cy="4137323"/>
          </a:xfrm>
        </p:spPr>
        <p:txBody>
          <a:bodyPr>
            <a:noAutofit/>
          </a:bodyPr>
          <a:lstStyle>
            <a:lvl1pPr marL="237055" indent="-237055">
              <a:buClr>
                <a:srgbClr val="EE3A43"/>
              </a:buClr>
              <a:buSzPct val="90000"/>
              <a:buFont typeface="Arial" panose="020B0604020202020204" pitchFamily="34" charset="0"/>
              <a:buChar char="•"/>
              <a:defRPr lang="ru-RU" sz="2133" smtClean="0">
                <a:solidFill>
                  <a:srgbClr val="445560"/>
                </a:solidFill>
              </a:defRPr>
            </a:lvl1pPr>
            <a:lvl2pPr marL="719631" indent="-237055">
              <a:buClr>
                <a:srgbClr val="EE3A43"/>
              </a:buClr>
              <a:buSzPct val="90000"/>
              <a:buFont typeface="Arial" panose="020B0604020202020204" pitchFamily="34" charset="0"/>
              <a:buChar char="•"/>
              <a:defRPr lang="ru-RU" sz="1867" smtClean="0">
                <a:solidFill>
                  <a:srgbClr val="445560"/>
                </a:solidFill>
              </a:defRPr>
            </a:lvl2pPr>
            <a:lvl3pPr marL="1193741" indent="-237055">
              <a:buClr>
                <a:srgbClr val="EE3A43"/>
              </a:buClr>
              <a:buSzPct val="90000"/>
              <a:buFont typeface="Arial" panose="020B0604020202020204" pitchFamily="34" charset="0"/>
              <a:buChar char="•"/>
              <a:defRPr lang="ru-RU" sz="1600" smtClean="0">
                <a:solidFill>
                  <a:srgbClr val="445560"/>
                </a:solidFill>
              </a:defRPr>
            </a:lvl3pPr>
            <a:lvl4pPr marL="1676317" indent="-237055">
              <a:buClr>
                <a:srgbClr val="EE3A43"/>
              </a:buClr>
              <a:buSzPct val="90000"/>
              <a:buFont typeface="Arial" panose="020B0604020202020204" pitchFamily="34" charset="0"/>
              <a:buChar char="•"/>
              <a:defRPr lang="ru-RU" sz="1467" smtClean="0">
                <a:solidFill>
                  <a:srgbClr val="445560"/>
                </a:solidFill>
              </a:defRPr>
            </a:lvl4pPr>
            <a:lvl5pPr marL="2150426" indent="-237055">
              <a:buClr>
                <a:srgbClr val="EE3A43"/>
              </a:buClr>
              <a:buSzPct val="90000"/>
              <a:buFont typeface="Arial" panose="020B0604020202020204" pitchFamily="34" charset="0"/>
              <a:buChar char="•"/>
              <a:defRPr lang="ru-RU" sz="1467">
                <a:solidFill>
                  <a:srgbClr val="445560"/>
                </a:solidFill>
              </a:defRPr>
            </a:lvl5pPr>
          </a:lstStyle>
          <a:p>
            <a:pPr lvl="0">
              <a:buClr>
                <a:srgbClr val="33A7D4"/>
              </a:buClr>
              <a:buSzPct val="90000"/>
            </a:pPr>
            <a:r>
              <a:rPr lang="ru-RU" dirty="0" smtClean="0"/>
              <a:t>Образец текста</a:t>
            </a:r>
          </a:p>
          <a:p>
            <a:pPr lvl="1">
              <a:buClr>
                <a:srgbClr val="33A7D4"/>
              </a:buClr>
              <a:buSzPct val="90000"/>
            </a:pPr>
            <a:r>
              <a:rPr lang="ru-RU" dirty="0" smtClean="0"/>
              <a:t>Второй уровень</a:t>
            </a:r>
          </a:p>
          <a:p>
            <a:pPr lvl="2">
              <a:buClr>
                <a:srgbClr val="33A7D4"/>
              </a:buClr>
              <a:buSzPct val="90000"/>
            </a:pPr>
            <a:r>
              <a:rPr lang="ru-RU" dirty="0" smtClean="0"/>
              <a:t>Третий уровень</a:t>
            </a:r>
          </a:p>
          <a:p>
            <a:pPr lvl="3">
              <a:buClr>
                <a:srgbClr val="33A7D4"/>
              </a:buClr>
              <a:buSzPct val="90000"/>
            </a:pPr>
            <a:r>
              <a:rPr lang="ru-RU" dirty="0" smtClean="0"/>
              <a:t>Четвертый уровень</a:t>
            </a:r>
          </a:p>
          <a:p>
            <a:pPr lvl="4">
              <a:buClr>
                <a:srgbClr val="33A7D4"/>
              </a:buClr>
              <a:buSzPct val="90000"/>
            </a:pPr>
            <a:r>
              <a:rPr lang="ru-RU" dirty="0" smtClean="0"/>
              <a:t>Пятый уровень</a:t>
            </a:r>
            <a:endParaRPr lang="ru-RU" dirty="0"/>
          </a:p>
        </p:txBody>
      </p:sp>
      <p:sp>
        <p:nvSpPr>
          <p:cNvPr id="7" name="Дата 6"/>
          <p:cNvSpPr>
            <a:spLocks noGrp="1"/>
          </p:cNvSpPr>
          <p:nvPr>
            <p:ph type="dt" sz="half" idx="10"/>
          </p:nvPr>
        </p:nvSpPr>
        <p:spPr/>
        <p:txBody>
          <a:bodyPr/>
          <a:lstStyle/>
          <a:p>
            <a:fld id="{4757D979-C767-4314-A10F-B9F4F3D0A6E3}" type="datetime1">
              <a:rPr lang="ru-RU" smtClean="0"/>
              <a:t>24.05.2017</a:t>
            </a:fld>
            <a:endParaRPr lang="ru-RU"/>
          </a:p>
        </p:txBody>
      </p:sp>
      <p:sp>
        <p:nvSpPr>
          <p:cNvPr id="9" name="Номер слайда 8"/>
          <p:cNvSpPr>
            <a:spLocks noGrp="1"/>
          </p:cNvSpPr>
          <p:nvPr>
            <p:ph type="sldNum" sz="quarter" idx="12"/>
          </p:nvPr>
        </p:nvSpPr>
        <p:spPr/>
        <p:txBody>
          <a:bodyPr/>
          <a:lstStyle/>
          <a:p>
            <a:fld id="{ECB804B9-C052-496D-8E25-76A4029B0BE7}" type="slidenum">
              <a:rPr lang="ru-RU" smtClean="0"/>
              <a:t>‹#›</a:t>
            </a:fld>
            <a:endParaRPr lang="ru-RU"/>
          </a:p>
        </p:txBody>
      </p:sp>
    </p:spTree>
    <p:extLst>
      <p:ext uri="{BB962C8B-B14F-4D97-AF65-F5344CB8AC3E}">
        <p14:creationId xmlns:p14="http://schemas.microsoft.com/office/powerpoint/2010/main" val="29659315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Титульный слайд">
    <p:spTree>
      <p:nvGrpSpPr>
        <p:cNvPr id="1" name=""/>
        <p:cNvGrpSpPr/>
        <p:nvPr/>
      </p:nvGrpSpPr>
      <p:grpSpPr>
        <a:xfrm>
          <a:off x="0" y="0"/>
          <a:ext cx="0" cy="0"/>
          <a:chOff x="0" y="0"/>
          <a:chExt cx="0" cy="0"/>
        </a:xfrm>
      </p:grpSpPr>
      <p:pic>
        <p:nvPicPr>
          <p:cNvPr id="12" name="Рисунок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0"/>
            <a:ext cx="9143996" cy="6864093"/>
          </a:xfrm>
          <a:prstGeom prst="rect">
            <a:avLst/>
          </a:prstGeom>
        </p:spPr>
      </p:pic>
      <p:sp>
        <p:nvSpPr>
          <p:cNvPr id="13" name="TextBox 12"/>
          <p:cNvSpPr txBox="1"/>
          <p:nvPr userDrawn="1"/>
        </p:nvSpPr>
        <p:spPr>
          <a:xfrm>
            <a:off x="386310" y="6226181"/>
            <a:ext cx="1168205" cy="246221"/>
          </a:xfrm>
          <a:prstGeom prst="rect">
            <a:avLst/>
          </a:prstGeom>
          <a:noFill/>
        </p:spPr>
        <p:txBody>
          <a:bodyPr wrap="none" lIns="0" tIns="0" rIns="0" bIns="0" rtlCol="0">
            <a:spAutoFit/>
          </a:bodyPr>
          <a:lstStyle/>
          <a:p>
            <a:r>
              <a:rPr lang="en-US" sz="160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PTA-EXPO.RU</a:t>
            </a:r>
            <a:endParaRPr lang="ru-RU" sz="1600" dirty="0">
              <a:solidFill>
                <a:srgbClr val="445560"/>
              </a:solidFill>
              <a:latin typeface="Segoe UI Light" panose="020B0502040204020203" pitchFamily="34" charset="0"/>
              <a:ea typeface="Segoe UI" panose="020B0502040204020203" pitchFamily="34" charset="0"/>
              <a:cs typeface="Segoe UI Light" panose="020B0502040204020203" pitchFamily="34" charset="0"/>
            </a:endParaRPr>
          </a:p>
        </p:txBody>
      </p:sp>
      <p:pic>
        <p:nvPicPr>
          <p:cNvPr id="15" name="Рисунок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830" y="457793"/>
            <a:ext cx="1034815" cy="839799"/>
          </a:xfrm>
          <a:prstGeom prst="rect">
            <a:avLst/>
          </a:prstGeom>
        </p:spPr>
      </p:pic>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6310" y="2944534"/>
            <a:ext cx="1023054" cy="972000"/>
          </a:xfrm>
          <a:prstGeom prst="rect">
            <a:avLst/>
          </a:prstGeom>
        </p:spPr>
      </p:pic>
      <p:sp>
        <p:nvSpPr>
          <p:cNvPr id="2" name="Заголовок 1"/>
          <p:cNvSpPr>
            <a:spLocks noGrp="1"/>
          </p:cNvSpPr>
          <p:nvPr>
            <p:ph type="ctrTitle"/>
          </p:nvPr>
        </p:nvSpPr>
        <p:spPr>
          <a:xfrm>
            <a:off x="1979714" y="2756925"/>
            <a:ext cx="6552729" cy="1347219"/>
          </a:xfrm>
          <a:prstGeom prst="rect">
            <a:avLst/>
          </a:prstGeom>
        </p:spPr>
        <p:txBody>
          <a:bodyPr lIns="0" tIns="0" rIns="0" bIns="0" anchor="ctr">
            <a:noAutofit/>
          </a:bodyPr>
          <a:lstStyle>
            <a:lvl1pPr algn="l">
              <a:defRPr sz="3200">
                <a:solidFill>
                  <a:srgbClr val="445560"/>
                </a:solidFill>
                <a:latin typeface="Segoe UI Semibold" panose="020B0702040204020203" pitchFamily="34" charset="0"/>
                <a:cs typeface="Segoe UI Semibold" panose="020B0702040204020203" pitchFamily="34" charset="0"/>
              </a:defRPr>
            </a:lvl1pPr>
          </a:lstStyle>
          <a:p>
            <a:r>
              <a:rPr lang="ru-RU" dirty="0" smtClean="0"/>
              <a:t>Образец заголовка</a:t>
            </a:r>
            <a:endParaRPr lang="ru-RU" dirty="0"/>
          </a:p>
        </p:txBody>
      </p:sp>
      <p:sp>
        <p:nvSpPr>
          <p:cNvPr id="3" name="Подзаголовок 2"/>
          <p:cNvSpPr>
            <a:spLocks noGrp="1"/>
          </p:cNvSpPr>
          <p:nvPr>
            <p:ph type="subTitle" idx="1" hasCustomPrompt="1"/>
          </p:nvPr>
        </p:nvSpPr>
        <p:spPr>
          <a:xfrm>
            <a:off x="1979712" y="4908055"/>
            <a:ext cx="3059655" cy="576064"/>
          </a:xfrm>
        </p:spPr>
        <p:txBody>
          <a:bodyPr lIns="0" tIns="0" rIns="0" bIns="0" anchor="ctr">
            <a:noAutofit/>
          </a:bodyPr>
          <a:lstStyle>
            <a:lvl1pPr marL="0" indent="0" algn="l">
              <a:buNone/>
              <a:defRPr sz="1600">
                <a:solidFill>
                  <a:srgbClr val="445560"/>
                </a:solidFill>
                <a:latin typeface="Segoe UI Light" panose="020B0502040204020203" pitchFamily="34" charset="0"/>
                <a:cs typeface="Segoe UI Light" panose="020B0502040204020203" pitchFamily="34" charset="0"/>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ru-RU" dirty="0" smtClean="0"/>
              <a:t>Автор</a:t>
            </a:r>
          </a:p>
          <a:p>
            <a:r>
              <a:rPr lang="ru-RU" dirty="0" smtClean="0"/>
              <a:t>Компания</a:t>
            </a:r>
            <a:endParaRPr lang="ru-RU" dirty="0"/>
          </a:p>
        </p:txBody>
      </p:sp>
      <p:cxnSp>
        <p:nvCxnSpPr>
          <p:cNvPr id="10" name="Прямая соединительная линия 9"/>
          <p:cNvCxnSpPr/>
          <p:nvPr userDrawn="1"/>
        </p:nvCxnSpPr>
        <p:spPr>
          <a:xfrm>
            <a:off x="1681632" y="4884611"/>
            <a:ext cx="0" cy="633180"/>
          </a:xfrm>
          <a:prstGeom prst="line">
            <a:avLst/>
          </a:prstGeom>
          <a:ln w="12700">
            <a:solidFill>
              <a:srgbClr val="EE3A43"/>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userDrawn="1"/>
        </p:nvCxnSpPr>
        <p:spPr>
          <a:xfrm>
            <a:off x="1681632" y="457793"/>
            <a:ext cx="0" cy="738664"/>
          </a:xfrm>
          <a:prstGeom prst="line">
            <a:avLst/>
          </a:prstGeom>
          <a:ln w="12700">
            <a:solidFill>
              <a:srgbClr val="EE3A43"/>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1835698" y="580906"/>
            <a:ext cx="6144631" cy="492443"/>
          </a:xfrm>
          <a:prstGeom prst="rect">
            <a:avLst/>
          </a:prstGeom>
          <a:noFill/>
        </p:spPr>
        <p:txBody>
          <a:bodyPr wrap="none" lIns="0" tIns="0" rIns="0" bIns="0" rtlCol="0">
            <a:spAutoFit/>
          </a:bodyPr>
          <a:lstStyle/>
          <a:p>
            <a:r>
              <a:rPr lang="ru-RU" sz="1600" b="0" dirty="0" err="1"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VII</a:t>
            </a:r>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 Специализированная конференция </a:t>
            </a:r>
          </a:p>
          <a:p>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a:t>
            </a:r>
            <a:r>
              <a:rPr lang="ru-RU" sz="1600" b="0" dirty="0" err="1"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АПСС</a:t>
            </a:r>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-Сибирь 2017» (Автоматизация: Проекты. Системы. Средства)</a:t>
            </a:r>
            <a:endParaRPr lang="ru-RU" sz="1600" b="0" dirty="0">
              <a:solidFill>
                <a:srgbClr val="445560"/>
              </a:solidFill>
              <a:latin typeface="Segoe UI Light" panose="020B0502040204020203" pitchFamily="34" charset="0"/>
              <a:ea typeface="Segoe UI"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87645947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800600"/>
            <a:ext cx="8208912" cy="566739"/>
          </a:xfrm>
          <a:prstGeom prst="rect">
            <a:avLst/>
          </a:prstGeom>
        </p:spPr>
        <p:txBody>
          <a:bodyPr anchor="b"/>
          <a:lstStyle>
            <a:lvl1pPr algn="l">
              <a:defRPr sz="2667" b="0">
                <a:latin typeface="Segoe UI Semibold" panose="020B0702040204020203" pitchFamily="34" charset="0"/>
                <a:cs typeface="Segoe UI Semibold" panose="020B0702040204020203" pitchFamily="34" charset="0"/>
              </a:defRPr>
            </a:lvl1pPr>
          </a:lstStyle>
          <a:p>
            <a:r>
              <a:rPr lang="ru-RU" dirty="0" smtClean="0"/>
              <a:t>Образец заголовка</a:t>
            </a:r>
            <a:endParaRPr lang="ru-RU" dirty="0"/>
          </a:p>
        </p:txBody>
      </p:sp>
      <p:sp>
        <p:nvSpPr>
          <p:cNvPr id="3" name="Рисунок 2"/>
          <p:cNvSpPr>
            <a:spLocks noGrp="1"/>
          </p:cNvSpPr>
          <p:nvPr>
            <p:ph type="pic" idx="1"/>
          </p:nvPr>
        </p:nvSpPr>
        <p:spPr>
          <a:xfrm>
            <a:off x="467544" y="1124746"/>
            <a:ext cx="8208912" cy="3602831"/>
          </a:xfrm>
        </p:spPr>
        <p:txBody>
          <a:bodyPr/>
          <a:lstStyle>
            <a:lvl1pPr marL="0" indent="0">
              <a:buNone/>
              <a:defRPr sz="4267"/>
            </a:lvl1pPr>
            <a:lvl2pPr marL="609570" indent="0">
              <a:buNone/>
              <a:defRPr sz="3733"/>
            </a:lvl2pPr>
            <a:lvl3pPr marL="1219139" indent="0">
              <a:buNone/>
              <a:defRPr sz="3200"/>
            </a:lvl3pPr>
            <a:lvl4pPr marL="1828709" indent="0">
              <a:buNone/>
              <a:defRPr sz="2667"/>
            </a:lvl4pPr>
            <a:lvl5pPr marL="2438278" indent="0">
              <a:buNone/>
              <a:defRPr sz="2667"/>
            </a:lvl5pPr>
            <a:lvl6pPr marL="3047848" indent="0">
              <a:buNone/>
              <a:defRPr sz="2667"/>
            </a:lvl6pPr>
            <a:lvl7pPr marL="3657417" indent="0">
              <a:buNone/>
              <a:defRPr sz="2667"/>
            </a:lvl7pPr>
            <a:lvl8pPr marL="4266987" indent="0">
              <a:buNone/>
              <a:defRPr sz="2667"/>
            </a:lvl8pPr>
            <a:lvl9pPr marL="4876557" indent="0">
              <a:buNone/>
              <a:defRPr sz="2667"/>
            </a:lvl9pPr>
          </a:lstStyle>
          <a:p>
            <a:endParaRPr lang="ru-RU"/>
          </a:p>
        </p:txBody>
      </p:sp>
      <p:sp>
        <p:nvSpPr>
          <p:cNvPr id="4" name="Текст 3"/>
          <p:cNvSpPr>
            <a:spLocks noGrp="1"/>
          </p:cNvSpPr>
          <p:nvPr>
            <p:ph type="body" sz="half" idx="2"/>
          </p:nvPr>
        </p:nvSpPr>
        <p:spPr>
          <a:xfrm>
            <a:off x="467544" y="5367341"/>
            <a:ext cx="8208912" cy="804863"/>
          </a:xfrm>
        </p:spPr>
        <p:txBody>
          <a:bodyPr/>
          <a:lstStyle>
            <a:lvl1pPr marL="0" indent="0">
              <a:buNone/>
              <a:defRPr sz="1867">
                <a:solidFill>
                  <a:srgbClr val="445560"/>
                </a:solidFill>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ru-RU" dirty="0" smtClean="0"/>
              <a:t>Образец текста</a:t>
            </a:r>
          </a:p>
        </p:txBody>
      </p:sp>
      <p:sp>
        <p:nvSpPr>
          <p:cNvPr id="5" name="Дата 4"/>
          <p:cNvSpPr>
            <a:spLocks noGrp="1"/>
          </p:cNvSpPr>
          <p:nvPr>
            <p:ph type="dt" sz="half" idx="10"/>
          </p:nvPr>
        </p:nvSpPr>
        <p:spPr/>
        <p:txBody>
          <a:bodyPr/>
          <a:lstStyle/>
          <a:p>
            <a:fld id="{21F97328-5958-4C02-88F3-DE2AAF94489B}" type="datetime1">
              <a:rPr lang="ru-RU" smtClean="0"/>
              <a:t>24.05.2017</a:t>
            </a:fld>
            <a:endParaRPr lang="ru-RU"/>
          </a:p>
        </p:txBody>
      </p:sp>
      <p:sp>
        <p:nvSpPr>
          <p:cNvPr id="7" name="Номер слайда 6"/>
          <p:cNvSpPr>
            <a:spLocks noGrp="1"/>
          </p:cNvSpPr>
          <p:nvPr>
            <p:ph type="sldNum" sz="quarter" idx="12"/>
          </p:nvPr>
        </p:nvSpPr>
        <p:spPr/>
        <p:txBody>
          <a:bodyPr/>
          <a:lstStyle/>
          <a:p>
            <a:fld id="{ECB804B9-C052-496D-8E25-76A4029B0BE7}" type="slidenum">
              <a:rPr lang="ru-RU" smtClean="0"/>
              <a:t>‹#›</a:t>
            </a:fld>
            <a:endParaRPr lang="ru-RU"/>
          </a:p>
        </p:txBody>
      </p:sp>
    </p:spTree>
    <p:extLst>
      <p:ext uri="{BB962C8B-B14F-4D97-AF65-F5344CB8AC3E}">
        <p14:creationId xmlns:p14="http://schemas.microsoft.com/office/powerpoint/2010/main" val="341419776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3"/>
            <a:ext cx="9143996" cy="6864092"/>
          </a:xfrm>
          <a:prstGeom prst="rect">
            <a:avLst/>
          </a:prstGeom>
        </p:spPr>
      </p:pic>
      <p:sp>
        <p:nvSpPr>
          <p:cNvPr id="9" name="TextBox 8"/>
          <p:cNvSpPr txBox="1"/>
          <p:nvPr userDrawn="1"/>
        </p:nvSpPr>
        <p:spPr>
          <a:xfrm>
            <a:off x="386310" y="6226181"/>
            <a:ext cx="1168205" cy="246221"/>
          </a:xfrm>
          <a:prstGeom prst="rect">
            <a:avLst/>
          </a:prstGeom>
          <a:noFill/>
        </p:spPr>
        <p:txBody>
          <a:bodyPr wrap="none" lIns="0" tIns="0" rIns="0" bIns="0" rtlCol="0">
            <a:spAutoFit/>
          </a:bodyPr>
          <a:lstStyle/>
          <a:p>
            <a:r>
              <a:rPr lang="en-US" sz="160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PTA-EXPO.RU</a:t>
            </a:r>
            <a:endParaRPr lang="ru-RU" sz="1600" dirty="0">
              <a:solidFill>
                <a:srgbClr val="445560"/>
              </a:solidFill>
              <a:latin typeface="Segoe UI Light" panose="020B0502040204020203" pitchFamily="34" charset="0"/>
              <a:ea typeface="Segoe UI" panose="020B0502040204020203" pitchFamily="34" charset="0"/>
              <a:cs typeface="Segoe UI Light" panose="020B0502040204020203" pitchFamily="34" charset="0"/>
            </a:endParaRPr>
          </a:p>
        </p:txBody>
      </p:sp>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830" y="457793"/>
            <a:ext cx="1020276" cy="828000"/>
          </a:xfrm>
          <a:prstGeom prst="rect">
            <a:avLst/>
          </a:prstGeom>
        </p:spPr>
      </p:pic>
      <p:sp>
        <p:nvSpPr>
          <p:cNvPr id="14" name="TextBox 13"/>
          <p:cNvSpPr txBox="1"/>
          <p:nvPr userDrawn="1"/>
        </p:nvSpPr>
        <p:spPr>
          <a:xfrm>
            <a:off x="1892134" y="3042752"/>
            <a:ext cx="6440546" cy="615553"/>
          </a:xfrm>
          <a:prstGeom prst="rect">
            <a:avLst/>
          </a:prstGeom>
          <a:noFill/>
        </p:spPr>
        <p:txBody>
          <a:bodyPr wrap="none" lIns="0" tIns="0" rIns="0" bIns="0" rtlCol="0">
            <a:spAutoFit/>
          </a:bodyPr>
          <a:lstStyle/>
          <a:p>
            <a:r>
              <a:rPr lang="ru-RU" sz="4000" dirty="0" smtClean="0">
                <a:solidFill>
                  <a:schemeClr val="bg1"/>
                </a:solidFill>
                <a:latin typeface="Segoe UI Semibold" panose="020B0702040204020203" pitchFamily="34" charset="0"/>
                <a:cs typeface="Segoe UI Semibold" panose="020B0702040204020203" pitchFamily="34" charset="0"/>
              </a:rPr>
              <a:t>СПАСИБО ЗА ВНИМАНИЕ!</a:t>
            </a:r>
            <a:endParaRPr lang="ru-RU" sz="4000" dirty="0">
              <a:solidFill>
                <a:schemeClr val="bg1"/>
              </a:solidFill>
              <a:latin typeface="Segoe UI Semibold" panose="020B0702040204020203" pitchFamily="34" charset="0"/>
              <a:cs typeface="Segoe UI Semibold" panose="020B0702040204020203" pitchFamily="34" charset="0"/>
            </a:endParaRPr>
          </a:p>
        </p:txBody>
      </p:sp>
      <p:cxnSp>
        <p:nvCxnSpPr>
          <p:cNvPr id="10" name="Прямая соединительная линия 9"/>
          <p:cNvCxnSpPr/>
          <p:nvPr userDrawn="1"/>
        </p:nvCxnSpPr>
        <p:spPr>
          <a:xfrm>
            <a:off x="1681632" y="457793"/>
            <a:ext cx="0" cy="738664"/>
          </a:xfrm>
          <a:prstGeom prst="line">
            <a:avLst/>
          </a:prstGeom>
          <a:ln w="12700">
            <a:solidFill>
              <a:srgbClr val="EE3A43"/>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1835698" y="580906"/>
            <a:ext cx="6144631" cy="492443"/>
          </a:xfrm>
          <a:prstGeom prst="rect">
            <a:avLst/>
          </a:prstGeom>
          <a:noFill/>
        </p:spPr>
        <p:txBody>
          <a:bodyPr wrap="none" lIns="0" tIns="0" rIns="0" bIns="0" rtlCol="0">
            <a:spAutoFit/>
          </a:bodyPr>
          <a:lstStyle/>
          <a:p>
            <a:r>
              <a:rPr lang="ru-RU" sz="1600" b="0" dirty="0" err="1"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VII</a:t>
            </a:r>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 Специализированная конференция </a:t>
            </a:r>
          </a:p>
          <a:p>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a:t>
            </a:r>
            <a:r>
              <a:rPr lang="ru-RU" sz="1600" b="0" dirty="0" err="1"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АПСС</a:t>
            </a:r>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-Сибирь 2017» (Автоматизация: Проекты. Системы. Средства)</a:t>
            </a:r>
            <a:endParaRPr lang="ru-RU" sz="1600" b="0" dirty="0">
              <a:solidFill>
                <a:srgbClr val="445560"/>
              </a:solidFill>
              <a:latin typeface="Segoe UI Light" panose="020B0502040204020203" pitchFamily="34" charset="0"/>
              <a:ea typeface="Segoe UI" panose="020B0502040204020203" pitchFamily="34" charset="0"/>
              <a:cs typeface="Segoe UI Light" panose="020B0502040204020203" pitchFamily="34" charset="0"/>
            </a:endParaRPr>
          </a:p>
        </p:txBody>
      </p:sp>
      <p:pic>
        <p:nvPicPr>
          <p:cNvPr id="13" name="Рисунок 12"/>
          <p:cNvPicPr>
            <a:picLocks noChangeAspect="1"/>
          </p:cNvPicPr>
          <p:nvPr userDrawn="1"/>
        </p:nvPicPr>
        <p:blipFill rotWithShape="1">
          <a:blip r:embed="rId4">
            <a:extLst>
              <a:ext uri="{28A0092B-C50C-407E-A947-70E740481C1C}">
                <a14:useLocalDpi xmlns:a14="http://schemas.microsoft.com/office/drawing/2010/main" val="0"/>
              </a:ext>
            </a:extLst>
          </a:blip>
          <a:srcRect b="5846"/>
          <a:stretch/>
        </p:blipFill>
        <p:spPr>
          <a:xfrm>
            <a:off x="335719" y="2892049"/>
            <a:ext cx="1076420" cy="1080000"/>
          </a:xfrm>
          <a:prstGeom prst="rect">
            <a:avLst/>
          </a:prstGeom>
        </p:spPr>
      </p:pic>
    </p:spTree>
    <p:extLst>
      <p:ext uri="{BB962C8B-B14F-4D97-AF65-F5344CB8AC3E}">
        <p14:creationId xmlns:p14="http://schemas.microsoft.com/office/powerpoint/2010/main" val="30835150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noAutofit/>
          </a:bodyPr>
          <a:lstStyle>
            <a:lvl1pPr marL="237055" indent="-237055">
              <a:buClr>
                <a:srgbClr val="EE3A43"/>
              </a:buClr>
              <a:buSzPct val="90000"/>
              <a:buFont typeface="Arial" panose="020B0604020202020204" pitchFamily="34" charset="0"/>
              <a:buChar char="•"/>
              <a:defRPr lang="ru-RU" sz="2133" smtClean="0"/>
            </a:lvl1pPr>
            <a:lvl2pPr marL="719631" indent="-237055">
              <a:buClr>
                <a:srgbClr val="EE3A43"/>
              </a:buClr>
              <a:buSzPct val="90000"/>
              <a:buFont typeface="Arial" panose="020B0604020202020204" pitchFamily="34" charset="0"/>
              <a:buChar char="•"/>
              <a:defRPr lang="ru-RU" sz="1867" smtClean="0"/>
            </a:lvl2pPr>
            <a:lvl3pPr marL="1193741" indent="-237055">
              <a:buClr>
                <a:srgbClr val="EE3A43"/>
              </a:buClr>
              <a:buSzPct val="90000"/>
              <a:buFont typeface="Arial" panose="020B0604020202020204" pitchFamily="34" charset="0"/>
              <a:buChar char="•"/>
              <a:defRPr lang="ru-RU" sz="1600" smtClean="0"/>
            </a:lvl3pPr>
            <a:lvl4pPr marL="1676317" indent="-237055">
              <a:buClr>
                <a:srgbClr val="EE3A43"/>
              </a:buClr>
              <a:buSzPct val="90000"/>
              <a:buFont typeface="Arial" panose="020B0604020202020204" pitchFamily="34" charset="0"/>
              <a:buChar char="•"/>
              <a:defRPr lang="ru-RU" sz="1467" smtClean="0"/>
            </a:lvl4pPr>
            <a:lvl5pPr marL="2150426" indent="-237055">
              <a:buClr>
                <a:srgbClr val="EE3A43"/>
              </a:buClr>
              <a:buSzPct val="90000"/>
              <a:buFont typeface="Arial" panose="020B0604020202020204" pitchFamily="34" charset="0"/>
              <a:buChar char="•"/>
              <a:tabLst/>
              <a:defRPr lang="ru-RU" sz="1467"/>
            </a:lvl5pPr>
          </a:lstStyle>
          <a:p>
            <a:pPr lvl="0">
              <a:buClr>
                <a:srgbClr val="33A7D4"/>
              </a:buClr>
              <a:buSzPct val="90000"/>
            </a:pPr>
            <a:r>
              <a:rPr lang="ru-RU" dirty="0" smtClean="0"/>
              <a:t>Образец текста</a:t>
            </a:r>
          </a:p>
          <a:p>
            <a:pPr lvl="1">
              <a:buClr>
                <a:srgbClr val="33A7D4"/>
              </a:buClr>
              <a:buSzPct val="90000"/>
            </a:pPr>
            <a:r>
              <a:rPr lang="ru-RU" dirty="0" smtClean="0"/>
              <a:t>Второй уровень</a:t>
            </a:r>
          </a:p>
          <a:p>
            <a:pPr lvl="2">
              <a:buClr>
                <a:srgbClr val="33A7D4"/>
              </a:buClr>
              <a:buSzPct val="90000"/>
            </a:pPr>
            <a:r>
              <a:rPr lang="ru-RU" dirty="0" smtClean="0"/>
              <a:t>Третий уровень</a:t>
            </a:r>
          </a:p>
          <a:p>
            <a:pPr lvl="3">
              <a:buClr>
                <a:srgbClr val="33A7D4"/>
              </a:buClr>
              <a:buSzPct val="90000"/>
            </a:pPr>
            <a:r>
              <a:rPr lang="ru-RU" dirty="0" smtClean="0"/>
              <a:t>Четвертый уровень</a:t>
            </a:r>
          </a:p>
          <a:p>
            <a:pPr lvl="4">
              <a:buClr>
                <a:srgbClr val="33A7D4"/>
              </a:buClr>
              <a:buSzPct val="90000"/>
            </a:pPr>
            <a:r>
              <a:rPr lang="ru-RU" dirty="0" smtClean="0"/>
              <a:t>Пятый уровень</a:t>
            </a:r>
            <a:endParaRPr lang="ru-RU" dirty="0"/>
          </a:p>
        </p:txBody>
      </p:sp>
      <p:sp>
        <p:nvSpPr>
          <p:cNvPr id="4" name="Дата 3"/>
          <p:cNvSpPr>
            <a:spLocks noGrp="1"/>
          </p:cNvSpPr>
          <p:nvPr>
            <p:ph type="dt" sz="half" idx="10"/>
          </p:nvPr>
        </p:nvSpPr>
        <p:spPr/>
        <p:txBody>
          <a:bodyPr/>
          <a:lstStyle/>
          <a:p>
            <a:fld id="{DCE221E2-0FE2-4601-A2BF-1E359924C1D9}" type="datetime1">
              <a:rPr lang="ru-RU" smtClean="0"/>
              <a:t>24.05.2017</a:t>
            </a:fld>
            <a:endParaRPr lang="ru-RU"/>
          </a:p>
        </p:txBody>
      </p:sp>
      <p:sp>
        <p:nvSpPr>
          <p:cNvPr id="6" name="Номер слайда 5"/>
          <p:cNvSpPr>
            <a:spLocks noGrp="1"/>
          </p:cNvSpPr>
          <p:nvPr>
            <p:ph type="sldNum" sz="quarter" idx="12"/>
          </p:nvPr>
        </p:nvSpPr>
        <p:spPr/>
        <p:txBody>
          <a:bodyPr/>
          <a:lstStyle/>
          <a:p>
            <a:fld id="{ECB804B9-C052-496D-8E25-76A4029B0BE7}" type="slidenum">
              <a:rPr lang="ru-RU" smtClean="0"/>
              <a:t>‹#›</a:t>
            </a:fld>
            <a:endParaRPr lang="ru-RU"/>
          </a:p>
        </p:txBody>
      </p:sp>
      <p:sp>
        <p:nvSpPr>
          <p:cNvPr id="2" name="Заголовок 1"/>
          <p:cNvSpPr>
            <a:spLocks noGrp="1"/>
          </p:cNvSpPr>
          <p:nvPr>
            <p:ph type="title"/>
          </p:nvPr>
        </p:nvSpPr>
        <p:spPr/>
        <p:txBody>
          <a:bodyPr/>
          <a:lstStyle/>
          <a:p>
            <a:r>
              <a:rPr lang="ru-RU" dirty="0" smtClean="0"/>
              <a:t>Образец заголовка</a:t>
            </a:r>
            <a:endParaRPr lang="ru-RU" dirty="0"/>
          </a:p>
        </p:txBody>
      </p:sp>
    </p:spTree>
    <p:extLst>
      <p:ext uri="{BB962C8B-B14F-4D97-AF65-F5344CB8AC3E}">
        <p14:creationId xmlns:p14="http://schemas.microsoft.com/office/powerpoint/2010/main" val="256651385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
            <a:ext cx="6779096" cy="868580"/>
          </a:xfrm>
          <a:prstGeom prst="rect">
            <a:avLst/>
          </a:prstGeom>
        </p:spPr>
        <p:txBody>
          <a:bodyPr/>
          <a:lstStyle/>
          <a:p>
            <a:r>
              <a:rPr lang="ru-RU" dirty="0" smtClean="0"/>
              <a:t>Образец заголовка</a:t>
            </a:r>
            <a:endParaRPr lang="ru-RU" dirty="0"/>
          </a:p>
        </p:txBody>
      </p:sp>
      <p:sp>
        <p:nvSpPr>
          <p:cNvPr id="3" name="Объект 2"/>
          <p:cNvSpPr>
            <a:spLocks noGrp="1"/>
          </p:cNvSpPr>
          <p:nvPr>
            <p:ph sz="half" idx="1"/>
          </p:nvPr>
        </p:nvSpPr>
        <p:spPr>
          <a:xfrm>
            <a:off x="457200" y="1220757"/>
            <a:ext cx="4038600" cy="4905409"/>
          </a:xfrm>
        </p:spPr>
        <p:txBody>
          <a:bodyPr>
            <a:noAutofit/>
          </a:bodyPr>
          <a:lstStyle>
            <a:lvl1pPr marL="237055" indent="-237055">
              <a:buClr>
                <a:srgbClr val="EE3A43"/>
              </a:buClr>
              <a:buSzPct val="90000"/>
              <a:buFont typeface="Arial" panose="020B0604020202020204" pitchFamily="34" charset="0"/>
              <a:buChar char="•"/>
              <a:defRPr sz="2133"/>
            </a:lvl1pPr>
            <a:lvl2pPr marL="719631" indent="-237055">
              <a:buClr>
                <a:srgbClr val="EE3A43"/>
              </a:buClr>
              <a:buSzPct val="90000"/>
              <a:buFont typeface="Arial" panose="020B0604020202020204" pitchFamily="34" charset="0"/>
              <a:buChar char="•"/>
              <a:defRPr sz="1867"/>
            </a:lvl2pPr>
            <a:lvl3pPr marL="1193741" indent="-237055">
              <a:buClr>
                <a:srgbClr val="EE3A43"/>
              </a:buClr>
              <a:buSzPct val="90000"/>
              <a:buFont typeface="Arial" panose="020B0604020202020204" pitchFamily="34" charset="0"/>
              <a:buChar char="•"/>
              <a:defRPr sz="1600"/>
            </a:lvl3pPr>
            <a:lvl4pPr marL="1676317" indent="-237055">
              <a:buClr>
                <a:srgbClr val="EE3A43"/>
              </a:buClr>
              <a:buSzPct val="90000"/>
              <a:buFont typeface="Arial" panose="020B0604020202020204" pitchFamily="34" charset="0"/>
              <a:buChar char="•"/>
              <a:defRPr sz="1467"/>
            </a:lvl4pPr>
            <a:lvl5pPr marL="2150426" indent="-237055">
              <a:buClr>
                <a:srgbClr val="EE3A43"/>
              </a:buClr>
              <a:buSzPct val="90000"/>
              <a:buFont typeface="Arial" panose="020B0604020202020204" pitchFamily="34" charset="0"/>
              <a:buChar char="•"/>
              <a:defRPr sz="1467"/>
            </a:lvl5pPr>
            <a:lvl6pPr>
              <a:defRPr sz="2400"/>
            </a:lvl6pPr>
            <a:lvl7pPr>
              <a:defRPr sz="2400"/>
            </a:lvl7pPr>
            <a:lvl8pPr>
              <a:defRPr sz="2400"/>
            </a:lvl8pPr>
            <a:lvl9pPr>
              <a:defRPr sz="24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Объект 3"/>
          <p:cNvSpPr>
            <a:spLocks noGrp="1"/>
          </p:cNvSpPr>
          <p:nvPr>
            <p:ph sz="half" idx="2"/>
          </p:nvPr>
        </p:nvSpPr>
        <p:spPr>
          <a:xfrm>
            <a:off x="4648200" y="1220757"/>
            <a:ext cx="4038600" cy="4905409"/>
          </a:xfrm>
        </p:spPr>
        <p:txBody>
          <a:bodyPr vert="horz" lIns="0" tIns="0" rIns="0" bIns="0" rtlCol="0">
            <a:noAutofit/>
          </a:bodyPr>
          <a:lstStyle>
            <a:lvl1pPr marL="237055" indent="-237055">
              <a:buClr>
                <a:srgbClr val="EE3A43"/>
              </a:buClr>
              <a:buSzPct val="90000"/>
              <a:buFont typeface="Arial" panose="020B0604020202020204" pitchFamily="34" charset="0"/>
              <a:buChar char="•"/>
              <a:defRPr lang="ru-RU" sz="2133" dirty="0" smtClean="0"/>
            </a:lvl1pPr>
            <a:lvl2pPr marL="719631" indent="-237055">
              <a:buClr>
                <a:srgbClr val="EE3A43"/>
              </a:buClr>
              <a:buSzPct val="90000"/>
              <a:buFont typeface="Arial" panose="020B0604020202020204" pitchFamily="34" charset="0"/>
              <a:buChar char="•"/>
              <a:defRPr lang="ru-RU" sz="1867" dirty="0" smtClean="0"/>
            </a:lvl2pPr>
            <a:lvl3pPr marL="1193741" indent="-237055">
              <a:buClr>
                <a:srgbClr val="EE3A43"/>
              </a:buClr>
              <a:buSzPct val="90000"/>
              <a:buFont typeface="Arial" panose="020B0604020202020204" pitchFamily="34" charset="0"/>
              <a:buChar char="•"/>
              <a:defRPr lang="ru-RU" sz="1600" dirty="0" smtClean="0"/>
            </a:lvl3pPr>
            <a:lvl4pPr marL="1676317" indent="-237055">
              <a:buClr>
                <a:srgbClr val="EE3A43"/>
              </a:buClr>
              <a:buSzPct val="90000"/>
              <a:buFont typeface="Arial" panose="020B0604020202020204" pitchFamily="34" charset="0"/>
              <a:buChar char="•"/>
              <a:defRPr lang="ru-RU" sz="1467" dirty="0" smtClean="0"/>
            </a:lvl4pPr>
            <a:lvl5pPr marL="2150426" indent="-237055">
              <a:buClr>
                <a:srgbClr val="EE3A43"/>
              </a:buClr>
              <a:buSzPct val="90000"/>
              <a:buFont typeface="Arial" panose="020B0604020202020204" pitchFamily="34" charset="0"/>
              <a:buChar char="•"/>
              <a:defRPr lang="ru-RU" sz="1467" dirty="0"/>
            </a:lvl5pPr>
          </a:lstStyle>
          <a:p>
            <a:pPr lvl="0">
              <a:buClr>
                <a:srgbClr val="33A7D4"/>
              </a:buClr>
              <a:buSzPct val="90000"/>
            </a:pPr>
            <a:r>
              <a:rPr lang="ru-RU" dirty="0" smtClean="0"/>
              <a:t>Образец текста</a:t>
            </a:r>
          </a:p>
          <a:p>
            <a:pPr lvl="1">
              <a:buClr>
                <a:srgbClr val="33A7D4"/>
              </a:buClr>
              <a:buSzPct val="90000"/>
            </a:pPr>
            <a:r>
              <a:rPr lang="ru-RU" dirty="0" smtClean="0"/>
              <a:t>Второй уровень</a:t>
            </a:r>
          </a:p>
          <a:p>
            <a:pPr lvl="2">
              <a:buClr>
                <a:srgbClr val="33A7D4"/>
              </a:buClr>
              <a:buSzPct val="90000"/>
            </a:pPr>
            <a:r>
              <a:rPr lang="ru-RU" dirty="0" smtClean="0"/>
              <a:t>Третий уровень</a:t>
            </a:r>
          </a:p>
          <a:p>
            <a:pPr lvl="3">
              <a:buClr>
                <a:srgbClr val="33A7D4"/>
              </a:buClr>
              <a:buSzPct val="90000"/>
            </a:pPr>
            <a:r>
              <a:rPr lang="ru-RU" dirty="0" smtClean="0"/>
              <a:t>Четвертый уровень</a:t>
            </a:r>
          </a:p>
          <a:p>
            <a:pPr lvl="4">
              <a:buClr>
                <a:srgbClr val="33A7D4"/>
              </a:buClr>
              <a:buSzPct val="90000"/>
            </a:pPr>
            <a:r>
              <a:rPr lang="ru-RU" dirty="0" smtClean="0"/>
              <a:t>Пятый уровень</a:t>
            </a:r>
            <a:endParaRPr lang="ru-RU" dirty="0"/>
          </a:p>
        </p:txBody>
      </p:sp>
      <p:sp>
        <p:nvSpPr>
          <p:cNvPr id="5" name="Дата 4"/>
          <p:cNvSpPr>
            <a:spLocks noGrp="1"/>
          </p:cNvSpPr>
          <p:nvPr>
            <p:ph type="dt" sz="half" idx="10"/>
          </p:nvPr>
        </p:nvSpPr>
        <p:spPr/>
        <p:txBody>
          <a:bodyPr/>
          <a:lstStyle/>
          <a:p>
            <a:fld id="{2FF20A24-432C-4AF6-A7E6-222843785CB1}" type="datetime1">
              <a:rPr lang="ru-RU" smtClean="0"/>
              <a:t>24.05.2017</a:t>
            </a:fld>
            <a:endParaRPr lang="ru-RU" dirty="0"/>
          </a:p>
        </p:txBody>
      </p:sp>
      <p:sp>
        <p:nvSpPr>
          <p:cNvPr id="7" name="Номер слайда 6"/>
          <p:cNvSpPr>
            <a:spLocks noGrp="1"/>
          </p:cNvSpPr>
          <p:nvPr>
            <p:ph type="sldNum" sz="quarter" idx="12"/>
          </p:nvPr>
        </p:nvSpPr>
        <p:spPr/>
        <p:txBody>
          <a:bodyPr/>
          <a:lstStyle/>
          <a:p>
            <a:fld id="{ECB804B9-C052-496D-8E25-76A4029B0BE7}" type="slidenum">
              <a:rPr lang="ru-RU" smtClean="0"/>
              <a:t>‹#›</a:t>
            </a:fld>
            <a:endParaRPr lang="ru-RU"/>
          </a:p>
        </p:txBody>
      </p:sp>
    </p:spTree>
    <p:extLst>
      <p:ext uri="{BB962C8B-B14F-4D97-AF65-F5344CB8AC3E}">
        <p14:creationId xmlns:p14="http://schemas.microsoft.com/office/powerpoint/2010/main" val="17952484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
            <a:ext cx="6768752" cy="868580"/>
          </a:xfrm>
          <a:prstGeom prst="rect">
            <a:avLst/>
          </a:prstGeom>
        </p:spPr>
        <p:txBody>
          <a:bodyPr/>
          <a:lstStyle>
            <a:lvl1pPr>
              <a:defRPr/>
            </a:lvl1pPr>
          </a:lstStyle>
          <a:p>
            <a:r>
              <a:rPr lang="ru-RU" dirty="0" smtClean="0"/>
              <a:t>Образец заголовка</a:t>
            </a:r>
            <a:endParaRPr lang="ru-RU" dirty="0"/>
          </a:p>
        </p:txBody>
      </p:sp>
      <p:sp>
        <p:nvSpPr>
          <p:cNvPr id="3" name="Текст 2"/>
          <p:cNvSpPr>
            <a:spLocks noGrp="1"/>
          </p:cNvSpPr>
          <p:nvPr>
            <p:ph type="body" idx="1"/>
          </p:nvPr>
        </p:nvSpPr>
        <p:spPr>
          <a:xfrm>
            <a:off x="467545" y="1220755"/>
            <a:ext cx="4040188" cy="639763"/>
          </a:xfrm>
        </p:spPr>
        <p:txBody>
          <a:bodyPr lIns="0" tIns="0" rIns="0" bIns="0" anchor="ctr">
            <a:noAutofit/>
          </a:bodyPr>
          <a:lstStyle>
            <a:lvl1pPr marL="0" indent="0">
              <a:buNone/>
              <a:defRPr sz="2400" b="0">
                <a:solidFill>
                  <a:srgbClr val="445560"/>
                </a:solidFill>
                <a:latin typeface="Segoe UI Semibold" panose="020B0702040204020203" pitchFamily="34" charset="0"/>
                <a:cs typeface="Segoe UI Semibold" panose="020B0702040204020203" pitchFamily="34" charset="0"/>
              </a:defRPr>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ru-RU" dirty="0" smtClean="0"/>
              <a:t>Образец текста</a:t>
            </a:r>
          </a:p>
        </p:txBody>
      </p:sp>
      <p:sp>
        <p:nvSpPr>
          <p:cNvPr id="4" name="Объект 3"/>
          <p:cNvSpPr>
            <a:spLocks noGrp="1"/>
          </p:cNvSpPr>
          <p:nvPr>
            <p:ph sz="half" idx="2"/>
          </p:nvPr>
        </p:nvSpPr>
        <p:spPr>
          <a:xfrm>
            <a:off x="457201" y="1988840"/>
            <a:ext cx="4040188" cy="4137323"/>
          </a:xfrm>
        </p:spPr>
        <p:txBody>
          <a:bodyPr>
            <a:noAutofit/>
          </a:bodyPr>
          <a:lstStyle>
            <a:lvl1pPr marL="237055" indent="-237055">
              <a:buClr>
                <a:srgbClr val="EE3A43"/>
              </a:buClr>
              <a:buSzPct val="90000"/>
              <a:buFont typeface="Arial" panose="020B0604020202020204" pitchFamily="34" charset="0"/>
              <a:buChar char="•"/>
              <a:defRPr lang="ru-RU" sz="2133" dirty="0" smtClean="0">
                <a:solidFill>
                  <a:srgbClr val="445560"/>
                </a:solidFill>
              </a:defRPr>
            </a:lvl1pPr>
            <a:lvl2pPr marL="719631" indent="-237055">
              <a:buClr>
                <a:srgbClr val="EE3A43"/>
              </a:buClr>
              <a:buSzPct val="90000"/>
              <a:buFont typeface="Arial" panose="020B0604020202020204" pitchFamily="34" charset="0"/>
              <a:buChar char="•"/>
              <a:defRPr lang="ru-RU" sz="1867" dirty="0" smtClean="0">
                <a:solidFill>
                  <a:srgbClr val="445560"/>
                </a:solidFill>
              </a:defRPr>
            </a:lvl2pPr>
            <a:lvl3pPr marL="1193741" indent="-237055">
              <a:buClr>
                <a:srgbClr val="EE3A43"/>
              </a:buClr>
              <a:buSzPct val="90000"/>
              <a:buFont typeface="Arial" panose="020B0604020202020204" pitchFamily="34" charset="0"/>
              <a:buChar char="•"/>
              <a:tabLst/>
              <a:defRPr lang="ru-RU" sz="1600" dirty="0" smtClean="0">
                <a:solidFill>
                  <a:srgbClr val="445560"/>
                </a:solidFill>
              </a:defRPr>
            </a:lvl3pPr>
            <a:lvl4pPr marL="1676317" indent="-237055">
              <a:buClr>
                <a:srgbClr val="EE3A43"/>
              </a:buClr>
              <a:buSzPct val="90000"/>
              <a:buFont typeface="Arial" panose="020B0604020202020204" pitchFamily="34" charset="0"/>
              <a:buChar char="•"/>
              <a:defRPr lang="ru-RU" sz="1467" dirty="0" smtClean="0">
                <a:solidFill>
                  <a:srgbClr val="445560"/>
                </a:solidFill>
              </a:defRPr>
            </a:lvl4pPr>
            <a:lvl5pPr marL="2150426" indent="-237055">
              <a:buClr>
                <a:srgbClr val="EE3A43"/>
              </a:buClr>
              <a:buSzPct val="90000"/>
              <a:buFont typeface="Arial" panose="020B0604020202020204" pitchFamily="34" charset="0"/>
              <a:buChar char="•"/>
              <a:defRPr lang="ru-RU" sz="1467" dirty="0">
                <a:solidFill>
                  <a:srgbClr val="445560"/>
                </a:solidFill>
              </a:defRPr>
            </a:lvl5pPr>
          </a:lstStyle>
          <a:p>
            <a:pPr lvl="0">
              <a:buClr>
                <a:srgbClr val="33A7D4"/>
              </a:buClr>
              <a:buSzPct val="90000"/>
            </a:pPr>
            <a:r>
              <a:rPr lang="ru-RU" dirty="0" smtClean="0"/>
              <a:t>Образец текста</a:t>
            </a:r>
          </a:p>
          <a:p>
            <a:pPr lvl="1">
              <a:buClr>
                <a:srgbClr val="33A7D4"/>
              </a:buClr>
              <a:buSzPct val="90000"/>
            </a:pPr>
            <a:r>
              <a:rPr lang="ru-RU" dirty="0" smtClean="0"/>
              <a:t>Второй уровень</a:t>
            </a:r>
          </a:p>
          <a:p>
            <a:pPr lvl="2">
              <a:buClr>
                <a:srgbClr val="33A7D4"/>
              </a:buClr>
              <a:buSzPct val="90000"/>
            </a:pPr>
            <a:r>
              <a:rPr lang="ru-RU" dirty="0" smtClean="0"/>
              <a:t>Третий уровень</a:t>
            </a:r>
          </a:p>
          <a:p>
            <a:pPr lvl="3">
              <a:buClr>
                <a:srgbClr val="33A7D4"/>
              </a:buClr>
              <a:buSzPct val="90000"/>
            </a:pPr>
            <a:r>
              <a:rPr lang="ru-RU" dirty="0" smtClean="0"/>
              <a:t>Четвертый уровень</a:t>
            </a:r>
          </a:p>
          <a:p>
            <a:pPr lvl="4">
              <a:buClr>
                <a:srgbClr val="33A7D4"/>
              </a:buClr>
              <a:buSzPct val="90000"/>
            </a:pPr>
            <a:r>
              <a:rPr lang="ru-RU" dirty="0" smtClean="0"/>
              <a:t>Пятый уровень</a:t>
            </a:r>
            <a:endParaRPr lang="ru-RU" dirty="0"/>
          </a:p>
        </p:txBody>
      </p:sp>
      <p:sp>
        <p:nvSpPr>
          <p:cNvPr id="5" name="Текст 4"/>
          <p:cNvSpPr>
            <a:spLocks noGrp="1"/>
          </p:cNvSpPr>
          <p:nvPr>
            <p:ph type="body" sz="quarter" idx="3"/>
          </p:nvPr>
        </p:nvSpPr>
        <p:spPr>
          <a:xfrm>
            <a:off x="4644011" y="1220755"/>
            <a:ext cx="4041775" cy="639763"/>
          </a:xfrm>
        </p:spPr>
        <p:txBody>
          <a:bodyPr lIns="0" tIns="0" rIns="0" bIns="0" anchor="ctr">
            <a:noAutofit/>
          </a:bodyPr>
          <a:lstStyle>
            <a:lvl1pPr marL="0" indent="0">
              <a:buNone/>
              <a:defRPr sz="2400" b="0">
                <a:solidFill>
                  <a:srgbClr val="445560"/>
                </a:solidFill>
                <a:latin typeface="Segoe UI Semibold" panose="020B0702040204020203" pitchFamily="34" charset="0"/>
                <a:cs typeface="Segoe UI Semibold" panose="020B0702040204020203" pitchFamily="34" charset="0"/>
              </a:defRPr>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ru-RU" dirty="0" smtClean="0"/>
              <a:t>Образец текста</a:t>
            </a:r>
          </a:p>
        </p:txBody>
      </p:sp>
      <p:sp>
        <p:nvSpPr>
          <p:cNvPr id="6" name="Объект 5"/>
          <p:cNvSpPr>
            <a:spLocks noGrp="1"/>
          </p:cNvSpPr>
          <p:nvPr>
            <p:ph sz="quarter" idx="4"/>
          </p:nvPr>
        </p:nvSpPr>
        <p:spPr>
          <a:xfrm>
            <a:off x="4645028" y="1988840"/>
            <a:ext cx="4041775" cy="4137323"/>
          </a:xfrm>
        </p:spPr>
        <p:txBody>
          <a:bodyPr>
            <a:noAutofit/>
          </a:bodyPr>
          <a:lstStyle>
            <a:lvl1pPr marL="237055" indent="-237055">
              <a:buClr>
                <a:srgbClr val="EE3A43"/>
              </a:buClr>
              <a:buSzPct val="90000"/>
              <a:buFont typeface="Arial" panose="020B0604020202020204" pitchFamily="34" charset="0"/>
              <a:buChar char="•"/>
              <a:defRPr lang="ru-RU" sz="2133" smtClean="0">
                <a:solidFill>
                  <a:srgbClr val="445560"/>
                </a:solidFill>
              </a:defRPr>
            </a:lvl1pPr>
            <a:lvl2pPr marL="719631" indent="-237055">
              <a:buClr>
                <a:srgbClr val="EE3A43"/>
              </a:buClr>
              <a:buSzPct val="90000"/>
              <a:buFont typeface="Arial" panose="020B0604020202020204" pitchFamily="34" charset="0"/>
              <a:buChar char="•"/>
              <a:defRPr lang="ru-RU" sz="1867" smtClean="0">
                <a:solidFill>
                  <a:srgbClr val="445560"/>
                </a:solidFill>
              </a:defRPr>
            </a:lvl2pPr>
            <a:lvl3pPr marL="1193741" indent="-237055">
              <a:buClr>
                <a:srgbClr val="EE3A43"/>
              </a:buClr>
              <a:buSzPct val="90000"/>
              <a:buFont typeface="Arial" panose="020B0604020202020204" pitchFamily="34" charset="0"/>
              <a:buChar char="•"/>
              <a:defRPr lang="ru-RU" sz="1600" smtClean="0">
                <a:solidFill>
                  <a:srgbClr val="445560"/>
                </a:solidFill>
              </a:defRPr>
            </a:lvl3pPr>
            <a:lvl4pPr marL="1676317" indent="-237055">
              <a:buClr>
                <a:srgbClr val="EE3A43"/>
              </a:buClr>
              <a:buSzPct val="90000"/>
              <a:buFont typeface="Arial" panose="020B0604020202020204" pitchFamily="34" charset="0"/>
              <a:buChar char="•"/>
              <a:defRPr lang="ru-RU" sz="1467" smtClean="0">
                <a:solidFill>
                  <a:srgbClr val="445560"/>
                </a:solidFill>
              </a:defRPr>
            </a:lvl4pPr>
            <a:lvl5pPr marL="2150426" indent="-237055">
              <a:buClr>
                <a:srgbClr val="EE3A43"/>
              </a:buClr>
              <a:buSzPct val="90000"/>
              <a:buFont typeface="Arial" panose="020B0604020202020204" pitchFamily="34" charset="0"/>
              <a:buChar char="•"/>
              <a:defRPr lang="ru-RU" sz="1467">
                <a:solidFill>
                  <a:srgbClr val="445560"/>
                </a:solidFill>
              </a:defRPr>
            </a:lvl5pPr>
          </a:lstStyle>
          <a:p>
            <a:pPr lvl="0">
              <a:buClr>
                <a:srgbClr val="33A7D4"/>
              </a:buClr>
              <a:buSzPct val="90000"/>
            </a:pPr>
            <a:r>
              <a:rPr lang="ru-RU" dirty="0" smtClean="0"/>
              <a:t>Образец текста</a:t>
            </a:r>
          </a:p>
          <a:p>
            <a:pPr lvl="1">
              <a:buClr>
                <a:srgbClr val="33A7D4"/>
              </a:buClr>
              <a:buSzPct val="90000"/>
            </a:pPr>
            <a:r>
              <a:rPr lang="ru-RU" dirty="0" smtClean="0"/>
              <a:t>Второй уровень</a:t>
            </a:r>
          </a:p>
          <a:p>
            <a:pPr lvl="2">
              <a:buClr>
                <a:srgbClr val="33A7D4"/>
              </a:buClr>
              <a:buSzPct val="90000"/>
            </a:pPr>
            <a:r>
              <a:rPr lang="ru-RU" dirty="0" smtClean="0"/>
              <a:t>Третий уровень</a:t>
            </a:r>
          </a:p>
          <a:p>
            <a:pPr lvl="3">
              <a:buClr>
                <a:srgbClr val="33A7D4"/>
              </a:buClr>
              <a:buSzPct val="90000"/>
            </a:pPr>
            <a:r>
              <a:rPr lang="ru-RU" dirty="0" smtClean="0"/>
              <a:t>Четвертый уровень</a:t>
            </a:r>
          </a:p>
          <a:p>
            <a:pPr lvl="4">
              <a:buClr>
                <a:srgbClr val="33A7D4"/>
              </a:buClr>
              <a:buSzPct val="90000"/>
            </a:pPr>
            <a:r>
              <a:rPr lang="ru-RU" dirty="0" smtClean="0"/>
              <a:t>Пятый уровень</a:t>
            </a:r>
            <a:endParaRPr lang="ru-RU" dirty="0"/>
          </a:p>
        </p:txBody>
      </p:sp>
      <p:sp>
        <p:nvSpPr>
          <p:cNvPr id="7" name="Дата 6"/>
          <p:cNvSpPr>
            <a:spLocks noGrp="1"/>
          </p:cNvSpPr>
          <p:nvPr>
            <p:ph type="dt" sz="half" idx="10"/>
          </p:nvPr>
        </p:nvSpPr>
        <p:spPr/>
        <p:txBody>
          <a:bodyPr/>
          <a:lstStyle/>
          <a:p>
            <a:fld id="{4757D979-C767-4314-A10F-B9F4F3D0A6E3}" type="datetime1">
              <a:rPr lang="ru-RU" smtClean="0"/>
              <a:t>24.05.2017</a:t>
            </a:fld>
            <a:endParaRPr lang="ru-RU"/>
          </a:p>
        </p:txBody>
      </p:sp>
      <p:sp>
        <p:nvSpPr>
          <p:cNvPr id="9" name="Номер слайда 8"/>
          <p:cNvSpPr>
            <a:spLocks noGrp="1"/>
          </p:cNvSpPr>
          <p:nvPr>
            <p:ph type="sldNum" sz="quarter" idx="12"/>
          </p:nvPr>
        </p:nvSpPr>
        <p:spPr/>
        <p:txBody>
          <a:bodyPr/>
          <a:lstStyle/>
          <a:p>
            <a:fld id="{ECB804B9-C052-496D-8E25-76A4029B0BE7}" type="slidenum">
              <a:rPr lang="ru-RU" smtClean="0"/>
              <a:t>‹#›</a:t>
            </a:fld>
            <a:endParaRPr lang="ru-RU"/>
          </a:p>
        </p:txBody>
      </p:sp>
    </p:spTree>
    <p:extLst>
      <p:ext uri="{BB962C8B-B14F-4D97-AF65-F5344CB8AC3E}">
        <p14:creationId xmlns:p14="http://schemas.microsoft.com/office/powerpoint/2010/main" val="31588121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800600"/>
            <a:ext cx="8208912" cy="566739"/>
          </a:xfrm>
          <a:prstGeom prst="rect">
            <a:avLst/>
          </a:prstGeom>
        </p:spPr>
        <p:txBody>
          <a:bodyPr anchor="b"/>
          <a:lstStyle>
            <a:lvl1pPr algn="l">
              <a:defRPr sz="2667" b="0">
                <a:latin typeface="Segoe UI Semibold" panose="020B0702040204020203" pitchFamily="34" charset="0"/>
                <a:cs typeface="Segoe UI Semibold" panose="020B0702040204020203" pitchFamily="34" charset="0"/>
              </a:defRPr>
            </a:lvl1pPr>
          </a:lstStyle>
          <a:p>
            <a:r>
              <a:rPr lang="ru-RU" dirty="0" smtClean="0"/>
              <a:t>Образец заголовка</a:t>
            </a:r>
            <a:endParaRPr lang="ru-RU" dirty="0"/>
          </a:p>
        </p:txBody>
      </p:sp>
      <p:sp>
        <p:nvSpPr>
          <p:cNvPr id="3" name="Рисунок 2"/>
          <p:cNvSpPr>
            <a:spLocks noGrp="1"/>
          </p:cNvSpPr>
          <p:nvPr>
            <p:ph type="pic" idx="1"/>
          </p:nvPr>
        </p:nvSpPr>
        <p:spPr>
          <a:xfrm>
            <a:off x="467544" y="1124746"/>
            <a:ext cx="8208912" cy="3602831"/>
          </a:xfrm>
        </p:spPr>
        <p:txBody>
          <a:bodyPr/>
          <a:lstStyle>
            <a:lvl1pPr marL="0" indent="0">
              <a:buNone/>
              <a:defRPr sz="4267"/>
            </a:lvl1pPr>
            <a:lvl2pPr marL="609570" indent="0">
              <a:buNone/>
              <a:defRPr sz="3733"/>
            </a:lvl2pPr>
            <a:lvl3pPr marL="1219139" indent="0">
              <a:buNone/>
              <a:defRPr sz="3200"/>
            </a:lvl3pPr>
            <a:lvl4pPr marL="1828709" indent="0">
              <a:buNone/>
              <a:defRPr sz="2667"/>
            </a:lvl4pPr>
            <a:lvl5pPr marL="2438278" indent="0">
              <a:buNone/>
              <a:defRPr sz="2667"/>
            </a:lvl5pPr>
            <a:lvl6pPr marL="3047848" indent="0">
              <a:buNone/>
              <a:defRPr sz="2667"/>
            </a:lvl6pPr>
            <a:lvl7pPr marL="3657417" indent="0">
              <a:buNone/>
              <a:defRPr sz="2667"/>
            </a:lvl7pPr>
            <a:lvl8pPr marL="4266987" indent="0">
              <a:buNone/>
              <a:defRPr sz="2667"/>
            </a:lvl8pPr>
            <a:lvl9pPr marL="4876557" indent="0">
              <a:buNone/>
              <a:defRPr sz="2667"/>
            </a:lvl9pPr>
          </a:lstStyle>
          <a:p>
            <a:endParaRPr lang="ru-RU"/>
          </a:p>
        </p:txBody>
      </p:sp>
      <p:sp>
        <p:nvSpPr>
          <p:cNvPr id="4" name="Текст 3"/>
          <p:cNvSpPr>
            <a:spLocks noGrp="1"/>
          </p:cNvSpPr>
          <p:nvPr>
            <p:ph type="body" sz="half" idx="2"/>
          </p:nvPr>
        </p:nvSpPr>
        <p:spPr>
          <a:xfrm>
            <a:off x="467544" y="5367341"/>
            <a:ext cx="8208912" cy="804863"/>
          </a:xfrm>
        </p:spPr>
        <p:txBody>
          <a:bodyPr/>
          <a:lstStyle>
            <a:lvl1pPr marL="0" indent="0">
              <a:buNone/>
              <a:defRPr sz="1867">
                <a:solidFill>
                  <a:srgbClr val="445560"/>
                </a:solidFill>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ru-RU" dirty="0" smtClean="0"/>
              <a:t>Образец текста</a:t>
            </a:r>
          </a:p>
        </p:txBody>
      </p:sp>
      <p:sp>
        <p:nvSpPr>
          <p:cNvPr id="5" name="Дата 4"/>
          <p:cNvSpPr>
            <a:spLocks noGrp="1"/>
          </p:cNvSpPr>
          <p:nvPr>
            <p:ph type="dt" sz="half" idx="10"/>
          </p:nvPr>
        </p:nvSpPr>
        <p:spPr/>
        <p:txBody>
          <a:bodyPr/>
          <a:lstStyle/>
          <a:p>
            <a:fld id="{21F97328-5958-4C02-88F3-DE2AAF94489B}" type="datetime1">
              <a:rPr lang="ru-RU" smtClean="0"/>
              <a:t>24.05.2017</a:t>
            </a:fld>
            <a:endParaRPr lang="ru-RU"/>
          </a:p>
        </p:txBody>
      </p:sp>
      <p:sp>
        <p:nvSpPr>
          <p:cNvPr id="7" name="Номер слайда 6"/>
          <p:cNvSpPr>
            <a:spLocks noGrp="1"/>
          </p:cNvSpPr>
          <p:nvPr>
            <p:ph type="sldNum" sz="quarter" idx="12"/>
          </p:nvPr>
        </p:nvSpPr>
        <p:spPr/>
        <p:txBody>
          <a:bodyPr/>
          <a:lstStyle/>
          <a:p>
            <a:fld id="{ECB804B9-C052-496D-8E25-76A4029B0BE7}" type="slidenum">
              <a:rPr lang="ru-RU" smtClean="0"/>
              <a:t>‹#›</a:t>
            </a:fld>
            <a:endParaRPr lang="ru-RU"/>
          </a:p>
        </p:txBody>
      </p:sp>
    </p:spTree>
    <p:extLst>
      <p:ext uri="{BB962C8B-B14F-4D97-AF65-F5344CB8AC3E}">
        <p14:creationId xmlns:p14="http://schemas.microsoft.com/office/powerpoint/2010/main" val="15397279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5" y="-123112"/>
            <a:ext cx="9143996" cy="6864093"/>
          </a:xfrm>
          <a:prstGeom prst="rect">
            <a:avLst/>
          </a:prstGeom>
        </p:spPr>
      </p:pic>
      <p:sp>
        <p:nvSpPr>
          <p:cNvPr id="9" name="TextBox 8"/>
          <p:cNvSpPr txBox="1"/>
          <p:nvPr userDrawn="1"/>
        </p:nvSpPr>
        <p:spPr>
          <a:xfrm>
            <a:off x="386310" y="6226181"/>
            <a:ext cx="1168205" cy="246221"/>
          </a:xfrm>
          <a:prstGeom prst="rect">
            <a:avLst/>
          </a:prstGeom>
          <a:noFill/>
        </p:spPr>
        <p:txBody>
          <a:bodyPr wrap="none" lIns="0" tIns="0" rIns="0" bIns="0" rtlCol="0">
            <a:spAutoFit/>
          </a:bodyPr>
          <a:lstStyle/>
          <a:p>
            <a:r>
              <a:rPr lang="en-US" sz="160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PTA-EXPO.RU</a:t>
            </a:r>
            <a:endParaRPr lang="ru-RU" sz="1600" dirty="0">
              <a:solidFill>
                <a:srgbClr val="445560"/>
              </a:solidFill>
              <a:latin typeface="Segoe UI Light" panose="020B0502040204020203" pitchFamily="34" charset="0"/>
              <a:ea typeface="Segoe UI" panose="020B0502040204020203" pitchFamily="34" charset="0"/>
              <a:cs typeface="Segoe UI Light" panose="020B0502040204020203" pitchFamily="34" charset="0"/>
            </a:endParaRPr>
          </a:p>
        </p:txBody>
      </p:sp>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830" y="457794"/>
            <a:ext cx="1034815" cy="738664"/>
          </a:xfrm>
          <a:prstGeom prst="rect">
            <a:avLst/>
          </a:prstGeom>
        </p:spPr>
      </p:pic>
      <p:pic>
        <p:nvPicPr>
          <p:cNvPr id="15" name="Рисунок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6315" y="2739319"/>
            <a:ext cx="1118964" cy="972000"/>
          </a:xfrm>
          <a:prstGeom prst="rect">
            <a:avLst/>
          </a:prstGeom>
        </p:spPr>
      </p:pic>
      <p:sp>
        <p:nvSpPr>
          <p:cNvPr id="11" name="TextBox 10"/>
          <p:cNvSpPr txBox="1"/>
          <p:nvPr userDrawn="1"/>
        </p:nvSpPr>
        <p:spPr>
          <a:xfrm>
            <a:off x="1835698" y="2928712"/>
            <a:ext cx="7072354" cy="615553"/>
          </a:xfrm>
          <a:prstGeom prst="rect">
            <a:avLst/>
          </a:prstGeom>
          <a:noFill/>
        </p:spPr>
        <p:txBody>
          <a:bodyPr wrap="square" lIns="0" tIns="0" rIns="0" bIns="0" rtlCol="0">
            <a:spAutoFit/>
          </a:bodyPr>
          <a:lstStyle/>
          <a:p>
            <a:r>
              <a:rPr lang="ru-RU" sz="4000" dirty="0" smtClean="0">
                <a:solidFill>
                  <a:schemeClr val="bg1"/>
                </a:solidFill>
                <a:latin typeface="Segoe UI Semibold" panose="020B0702040204020203" pitchFamily="34" charset="0"/>
                <a:cs typeface="Segoe UI Semibold" panose="020B0702040204020203" pitchFamily="34" charset="0"/>
              </a:rPr>
              <a:t>СПАСИБО ЗА ВНИМАНИЕ!</a:t>
            </a:r>
            <a:endParaRPr lang="ru-RU" sz="4000" dirty="0">
              <a:solidFill>
                <a:schemeClr val="bg1"/>
              </a:solidFill>
              <a:latin typeface="Segoe UI Semibold" panose="020B0702040204020203" pitchFamily="34" charset="0"/>
              <a:cs typeface="Segoe UI Semibold" panose="020B0702040204020203" pitchFamily="34" charset="0"/>
            </a:endParaRPr>
          </a:p>
        </p:txBody>
      </p:sp>
      <p:cxnSp>
        <p:nvCxnSpPr>
          <p:cNvPr id="10" name="Прямая соединительная линия 9"/>
          <p:cNvCxnSpPr/>
          <p:nvPr userDrawn="1"/>
        </p:nvCxnSpPr>
        <p:spPr>
          <a:xfrm>
            <a:off x="1681632" y="457793"/>
            <a:ext cx="0" cy="738664"/>
          </a:xfrm>
          <a:prstGeom prst="line">
            <a:avLst/>
          </a:prstGeom>
          <a:ln w="12700">
            <a:solidFill>
              <a:srgbClr val="EE3A43"/>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1835698" y="580906"/>
            <a:ext cx="6144631" cy="492443"/>
          </a:xfrm>
          <a:prstGeom prst="rect">
            <a:avLst/>
          </a:prstGeom>
          <a:noFill/>
        </p:spPr>
        <p:txBody>
          <a:bodyPr wrap="none" lIns="0" tIns="0" rIns="0" bIns="0" rtlCol="0">
            <a:spAutoFit/>
          </a:bodyPr>
          <a:lstStyle/>
          <a:p>
            <a:r>
              <a:rPr lang="ru-RU" sz="1600" b="0" dirty="0" err="1"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VII</a:t>
            </a:r>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 Специализированная конференция </a:t>
            </a:r>
          </a:p>
          <a:p>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a:t>
            </a:r>
            <a:r>
              <a:rPr lang="ru-RU" sz="1600" b="0" dirty="0" err="1"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АПСС</a:t>
            </a:r>
            <a:r>
              <a:rPr lang="ru-RU" sz="1600" b="0" dirty="0" smtClean="0">
                <a:solidFill>
                  <a:srgbClr val="445560"/>
                </a:solidFill>
                <a:latin typeface="Segoe UI Light" panose="020B0502040204020203" pitchFamily="34" charset="0"/>
                <a:ea typeface="Segoe UI" panose="020B0502040204020203" pitchFamily="34" charset="0"/>
                <a:cs typeface="Segoe UI Light" panose="020B0502040204020203" pitchFamily="34" charset="0"/>
              </a:rPr>
              <a:t>-Сибирь 2017» (Автоматизация: Проекты. Системы. Средства)</a:t>
            </a:r>
            <a:endParaRPr lang="ru-RU" sz="1600" b="0" dirty="0">
              <a:solidFill>
                <a:srgbClr val="445560"/>
              </a:solidFill>
              <a:latin typeface="Segoe UI Light" panose="020B0502040204020203" pitchFamily="34" charset="0"/>
              <a:ea typeface="Segoe UI"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94054012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 Title, no content">
    <p:spTree>
      <p:nvGrpSpPr>
        <p:cNvPr id="1" name=""/>
        <p:cNvGrpSpPr/>
        <p:nvPr/>
      </p:nvGrpSpPr>
      <p:grpSpPr>
        <a:xfrm>
          <a:off x="0" y="0"/>
          <a:ext cx="0" cy="0"/>
          <a:chOff x="0" y="0"/>
          <a:chExt cx="0" cy="0"/>
        </a:xfrm>
      </p:grpSpPr>
      <p:sp>
        <p:nvSpPr>
          <p:cNvPr id="3" name="Rectangle 226"/>
          <p:cNvSpPr>
            <a:spLocks noGrp="1" noChangeArrowheads="1"/>
          </p:cNvSpPr>
          <p:nvPr>
            <p:ph type="title"/>
          </p:nvPr>
        </p:nvSpPr>
        <p:spPr bwMode="auto">
          <a:xfrm>
            <a:off x="282270" y="257254"/>
            <a:ext cx="8425662" cy="542846"/>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Titelmasterformat durch Klicken bearbeiten</a:t>
            </a:r>
            <a:endParaRPr lang="en-US" dirty="0" smtClean="0"/>
          </a:p>
        </p:txBody>
      </p:sp>
    </p:spTree>
    <p:extLst>
      <p:ext uri="{BB962C8B-B14F-4D97-AF65-F5344CB8AC3E}">
        <p14:creationId xmlns:p14="http://schemas.microsoft.com/office/powerpoint/2010/main" val="2139768538"/>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788AD776-8E06-4D2F-9506-86EE0723B433}" type="slidenum">
              <a:rPr lang="en-US"/>
              <a:pPr>
                <a:defRPr/>
              </a:pPr>
              <a:t>‹#›</a:t>
            </a:fld>
            <a:endParaRPr lang="en-US"/>
          </a:p>
        </p:txBody>
      </p:sp>
      <p:sp>
        <p:nvSpPr>
          <p:cNvPr id="3" name="Rectangle 5"/>
          <p:cNvSpPr>
            <a:spLocks noGrp="1" noChangeArrowheads="1"/>
          </p:cNvSpPr>
          <p:nvPr>
            <p:ph type="ftr" sz="quarter" idx="11"/>
          </p:nvPr>
        </p:nvSpPr>
        <p:spPr>
          <a:xfrm>
            <a:off x="3124200" y="6492875"/>
            <a:ext cx="2895600" cy="365125"/>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3685807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8.jpeg"/><Relationship Id="rId5" Type="http://schemas.openxmlformats.org/officeDocument/2006/relationships/slideLayout" Target="../slideLayouts/slideLayout19.xml"/><Relationship Id="rId10"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Текст 2"/>
          <p:cNvSpPr>
            <a:spLocks noGrp="1"/>
          </p:cNvSpPr>
          <p:nvPr>
            <p:ph type="body" idx="1"/>
          </p:nvPr>
        </p:nvSpPr>
        <p:spPr>
          <a:xfrm>
            <a:off x="467544" y="1220755"/>
            <a:ext cx="8219256" cy="4896544"/>
          </a:xfrm>
          <a:prstGeom prst="rect">
            <a:avLst/>
          </a:prstGeom>
        </p:spPr>
        <p:txBody>
          <a:bodyPr lIns="0" tIns="0" rIns="0" bIns="0">
            <a:noAutofit/>
          </a:bodyPr>
          <a:lstStyle/>
          <a:p>
            <a:pPr lvl="0">
              <a:buClr>
                <a:srgbClr val="33A7D4"/>
              </a:buClr>
              <a:buSzPct val="90000"/>
            </a:pPr>
            <a:r>
              <a:rPr lang="ru-RU" dirty="0" smtClean="0"/>
              <a:t>Образец текста</a:t>
            </a:r>
          </a:p>
          <a:p>
            <a:pPr lvl="1">
              <a:buClr>
                <a:srgbClr val="33A7D4"/>
              </a:buClr>
              <a:buSzPct val="90000"/>
            </a:pPr>
            <a:r>
              <a:rPr lang="ru-RU" dirty="0" smtClean="0"/>
              <a:t>Второй уровень</a:t>
            </a:r>
          </a:p>
          <a:p>
            <a:pPr lvl="2">
              <a:buClr>
                <a:srgbClr val="33A7D4"/>
              </a:buClr>
              <a:buSzPct val="90000"/>
            </a:pPr>
            <a:r>
              <a:rPr lang="ru-RU" dirty="0" smtClean="0"/>
              <a:t>Третий уровень</a:t>
            </a:r>
          </a:p>
          <a:p>
            <a:pPr lvl="3">
              <a:buClr>
                <a:srgbClr val="33A7D4"/>
              </a:buClr>
              <a:buSzPct val="90000"/>
            </a:pPr>
            <a:r>
              <a:rPr lang="ru-RU" dirty="0" smtClean="0"/>
              <a:t>Четвертый уровень</a:t>
            </a:r>
          </a:p>
          <a:p>
            <a:pPr lvl="4">
              <a:buClr>
                <a:srgbClr val="33A7D4"/>
              </a:buClr>
              <a:buSzPct val="90000"/>
            </a:pPr>
            <a:r>
              <a:rPr lang="ru-RU" dirty="0" smtClean="0"/>
              <a:t>Пятый уровень</a:t>
            </a:r>
            <a:endParaRPr lang="ru-RU" dirty="0"/>
          </a:p>
        </p:txBody>
      </p:sp>
      <p:sp>
        <p:nvSpPr>
          <p:cNvPr id="4" name="Дата 3"/>
          <p:cNvSpPr>
            <a:spLocks noGrp="1"/>
          </p:cNvSpPr>
          <p:nvPr>
            <p:ph type="dt" sz="half" idx="2"/>
          </p:nvPr>
        </p:nvSpPr>
        <p:spPr>
          <a:xfrm>
            <a:off x="457200" y="6492875"/>
            <a:ext cx="658416" cy="365125"/>
          </a:xfrm>
          <a:prstGeom prst="rect">
            <a:avLst/>
          </a:prstGeom>
        </p:spPr>
        <p:txBody>
          <a:bodyPr vert="horz" lIns="0" tIns="45720" rIns="91440" bIns="45720" rtlCol="0" anchor="ctr"/>
          <a:lstStyle>
            <a:lvl1pPr algn="l">
              <a:defRPr sz="1067">
                <a:solidFill>
                  <a:srgbClr val="C5CCD2"/>
                </a:solidFill>
                <a:latin typeface="Segoe UI Light" panose="020B0502040204020203" pitchFamily="34" charset="0"/>
                <a:ea typeface="Segoe UI Light" panose="020B0502040204020203" pitchFamily="34" charset="0"/>
                <a:cs typeface="Segoe UI Light" panose="020B0502040204020203" pitchFamily="34" charset="0"/>
              </a:defRPr>
            </a:lvl1pPr>
          </a:lstStyle>
          <a:p>
            <a:fld id="{97E2AC0B-A0AC-4744-B700-E57F2BA51245}" type="datetime1">
              <a:rPr lang="ru-RU" smtClean="0"/>
              <a:pPr/>
              <a:t>24.05.2017</a:t>
            </a:fld>
            <a:endParaRPr lang="ru-RU" dirty="0"/>
          </a:p>
        </p:txBody>
      </p:sp>
      <p:sp>
        <p:nvSpPr>
          <p:cNvPr id="6" name="Номер слайда 5"/>
          <p:cNvSpPr>
            <a:spLocks noGrp="1"/>
          </p:cNvSpPr>
          <p:nvPr>
            <p:ph type="sldNum" sz="quarter" idx="4"/>
          </p:nvPr>
        </p:nvSpPr>
        <p:spPr>
          <a:xfrm>
            <a:off x="7888403" y="6492875"/>
            <a:ext cx="798399" cy="365125"/>
          </a:xfrm>
          <a:prstGeom prst="rect">
            <a:avLst/>
          </a:prstGeom>
        </p:spPr>
        <p:txBody>
          <a:bodyPr vert="horz" lIns="91440" tIns="45720" rIns="0" bIns="45720" rtlCol="0" anchor="ctr"/>
          <a:lstStyle>
            <a:lvl1pPr algn="r">
              <a:defRPr sz="1067">
                <a:solidFill>
                  <a:srgbClr val="C5CCD2"/>
                </a:solidFill>
                <a:latin typeface="Segoe UI Light" panose="020B0502040204020203" pitchFamily="34" charset="0"/>
                <a:ea typeface="Segoe UI Light" panose="020B0502040204020203" pitchFamily="34" charset="0"/>
                <a:cs typeface="Segoe UI Light" panose="020B0502040204020203" pitchFamily="34" charset="0"/>
              </a:defRPr>
            </a:lvl1pPr>
          </a:lstStyle>
          <a:p>
            <a:fld id="{ECB804B9-C052-496D-8E25-76A4029B0BE7}" type="slidenum">
              <a:rPr lang="ru-RU" smtClean="0"/>
              <a:pPr/>
              <a:t>‹#›</a:t>
            </a:fld>
            <a:endParaRPr lang="ru-RU"/>
          </a:p>
        </p:txBody>
      </p:sp>
      <p:sp>
        <p:nvSpPr>
          <p:cNvPr id="10" name="Заголовок 9"/>
          <p:cNvSpPr>
            <a:spLocks noGrp="1"/>
          </p:cNvSpPr>
          <p:nvPr>
            <p:ph type="title"/>
          </p:nvPr>
        </p:nvSpPr>
        <p:spPr>
          <a:xfrm>
            <a:off x="446856" y="7308"/>
            <a:ext cx="6789440" cy="855632"/>
          </a:xfrm>
          <a:prstGeom prst="rect">
            <a:avLst/>
          </a:prstGeom>
        </p:spPr>
        <p:txBody>
          <a:bodyPr vert="horz" lIns="0" tIns="0" rIns="0" bIns="0" rtlCol="0" anchor="ctr">
            <a:noAutofit/>
          </a:bodyPr>
          <a:lstStyle/>
          <a:p>
            <a:r>
              <a:rPr lang="ru-RU" smtClean="0"/>
              <a:t>Образец заголовка</a:t>
            </a:r>
            <a:endParaRPr lang="ru-RU"/>
          </a:p>
        </p:txBody>
      </p:sp>
      <p:cxnSp>
        <p:nvCxnSpPr>
          <p:cNvPr id="8" name="Прямая соединительная линия 7"/>
          <p:cNvCxnSpPr/>
          <p:nvPr userDrawn="1"/>
        </p:nvCxnSpPr>
        <p:spPr>
          <a:xfrm>
            <a:off x="446856" y="806245"/>
            <a:ext cx="6798011" cy="0"/>
          </a:xfrm>
          <a:prstGeom prst="line">
            <a:avLst/>
          </a:prstGeom>
          <a:ln w="6350">
            <a:solidFill>
              <a:srgbClr val="EE3A43"/>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userDrawn="1"/>
        </p:nvSpPr>
        <p:spPr>
          <a:xfrm>
            <a:off x="7390655" y="0"/>
            <a:ext cx="648072" cy="806245"/>
          </a:xfrm>
          <a:prstGeom prst="rect">
            <a:avLst/>
          </a:prstGeom>
          <a:solidFill>
            <a:srgbClr val="EE3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3" name="Прямоугольник 12"/>
          <p:cNvSpPr/>
          <p:nvPr userDrawn="1"/>
        </p:nvSpPr>
        <p:spPr>
          <a:xfrm>
            <a:off x="8038727" y="0"/>
            <a:ext cx="648072" cy="806245"/>
          </a:xfrm>
          <a:prstGeom prst="rect">
            <a:avLst/>
          </a:prstGeom>
          <a:solidFill>
            <a:srgbClr val="C5C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pic>
        <p:nvPicPr>
          <p:cNvPr id="11" name="Рисунок 1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143364" y="332654"/>
            <a:ext cx="430650" cy="323992"/>
          </a:xfrm>
          <a:prstGeom prst="rect">
            <a:avLst/>
          </a:prstGeom>
        </p:spPr>
      </p:pic>
      <p:pic>
        <p:nvPicPr>
          <p:cNvPr id="14" name="Рисунок 1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527009" y="332655"/>
            <a:ext cx="363597" cy="323991"/>
          </a:xfrm>
          <a:prstGeom prst="rect">
            <a:avLst/>
          </a:prstGeom>
        </p:spPr>
      </p:pic>
      <p:sp>
        <p:nvSpPr>
          <p:cNvPr id="15" name="TextBox 14"/>
          <p:cNvSpPr txBox="1"/>
          <p:nvPr userDrawn="1"/>
        </p:nvSpPr>
        <p:spPr>
          <a:xfrm>
            <a:off x="2394160" y="6531809"/>
            <a:ext cx="5732660" cy="256545"/>
          </a:xfrm>
          <a:prstGeom prst="rect">
            <a:avLst/>
          </a:prstGeom>
          <a:noFill/>
        </p:spPr>
        <p:txBody>
          <a:bodyPr wrap="none" rtlCol="0">
            <a:spAutoFit/>
          </a:bodyPr>
          <a:lstStyle/>
          <a:p>
            <a:r>
              <a:rPr lang="ru-RU" sz="1067" dirty="0" smtClean="0">
                <a:solidFill>
                  <a:srgbClr val="C5CCD2"/>
                </a:solidFill>
                <a:latin typeface="Segoe UI Light" panose="020B0502040204020203" pitchFamily="34" charset="0"/>
                <a:cs typeface="Segoe UI Light" panose="020B0502040204020203" pitchFamily="34" charset="0"/>
              </a:rPr>
              <a:t>Международная конференция по промышленной автоматизации и встраиваемым системам</a:t>
            </a:r>
            <a:endParaRPr lang="ru-RU" sz="1067" dirty="0">
              <a:solidFill>
                <a:srgbClr val="C5CCD2"/>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28719634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9" r:id="rId7"/>
    <p:sldLayoutId id="2147483681" r:id="rId8"/>
    <p:sldLayoutId id="2147483682" r:id="rId9"/>
    <p:sldLayoutId id="2147483683" r:id="rId10"/>
    <p:sldLayoutId id="2147483684" r:id="rId11"/>
    <p:sldLayoutId id="2147483685" r:id="rId12"/>
    <p:sldLayoutId id="2147483686" r:id="rId13"/>
    <p:sldLayoutId id="2147483687" r:id="rId14"/>
  </p:sldLayoutIdLst>
  <p:timing>
    <p:tnLst>
      <p:par>
        <p:cTn id="1" dur="indefinite" restart="never" nodeType="tmRoot"/>
      </p:par>
    </p:tnLst>
  </p:timing>
  <p:hf hdr="0"/>
  <p:txStyles>
    <p:titleStyle>
      <a:lvl1pPr algn="l" defTabSz="1219139" rtl="0" eaLnBrk="1" latinLnBrk="0" hangingPunct="1">
        <a:spcBef>
          <a:spcPct val="0"/>
        </a:spcBef>
        <a:buNone/>
        <a:defRPr sz="2400" kern="1200">
          <a:solidFill>
            <a:srgbClr val="445560"/>
          </a:solidFill>
          <a:latin typeface="Segoe UI Light" panose="020B0502040204020203" pitchFamily="34" charset="0"/>
          <a:ea typeface="Segoe UI" panose="020B0502040204020203" pitchFamily="34" charset="0"/>
          <a:cs typeface="Segoe UI" panose="020B0502040204020203" pitchFamily="34" charset="0"/>
        </a:defRPr>
      </a:lvl1pPr>
    </p:titleStyle>
    <p:bodyStyle>
      <a:lvl1pPr marL="380982" indent="-380982" algn="l" defTabSz="1219139" rtl="0" eaLnBrk="1" latinLnBrk="0" hangingPunct="1">
        <a:spcBef>
          <a:spcPct val="20000"/>
        </a:spcBef>
        <a:buClr>
          <a:srgbClr val="EE3A43"/>
        </a:buClr>
        <a:buSzPct val="90000"/>
        <a:buFont typeface="Arial" panose="020B0604020202020204" pitchFamily="34" charset="0"/>
        <a:buChar char="•"/>
        <a:defRPr lang="ru-RU" sz="2133" kern="1200" dirty="0" smtClean="0">
          <a:solidFill>
            <a:srgbClr val="445560"/>
          </a:solidFill>
          <a:latin typeface="Segoe UI Light" panose="020B0502040204020203" pitchFamily="34" charset="0"/>
          <a:ea typeface="Segoe UI" panose="020B0502040204020203" pitchFamily="34" charset="0"/>
          <a:cs typeface="Segoe UI" panose="020B0502040204020203" pitchFamily="34" charset="0"/>
        </a:defRPr>
      </a:lvl1pPr>
      <a:lvl2pPr marL="863557" indent="-380982" algn="l" defTabSz="1219139" rtl="0" eaLnBrk="1" latinLnBrk="0" hangingPunct="1">
        <a:spcBef>
          <a:spcPct val="20000"/>
        </a:spcBef>
        <a:buClr>
          <a:srgbClr val="EE3A43"/>
        </a:buClr>
        <a:buSzPct val="90000"/>
        <a:buFont typeface="Arial" panose="020B0604020202020204" pitchFamily="34" charset="0"/>
        <a:buChar char="•"/>
        <a:defRPr lang="ru-RU" sz="1867" kern="1200" dirty="0" smtClean="0">
          <a:solidFill>
            <a:srgbClr val="445560"/>
          </a:solidFill>
          <a:latin typeface="Segoe UI Light" panose="020B0502040204020203" pitchFamily="34" charset="0"/>
          <a:ea typeface="Segoe UI" panose="020B0502040204020203" pitchFamily="34" charset="0"/>
          <a:cs typeface="Segoe UI" panose="020B0502040204020203" pitchFamily="34" charset="0"/>
        </a:defRPr>
      </a:lvl2pPr>
      <a:lvl3pPr marL="1337667" indent="-380982" algn="l" defTabSz="1219139" rtl="0" eaLnBrk="1" latinLnBrk="0" hangingPunct="1">
        <a:spcBef>
          <a:spcPct val="20000"/>
        </a:spcBef>
        <a:buClr>
          <a:srgbClr val="EE3A43"/>
        </a:buClr>
        <a:buSzPct val="90000"/>
        <a:buFont typeface="Arial" panose="020B0604020202020204" pitchFamily="34" charset="0"/>
        <a:buChar char="•"/>
        <a:defRPr lang="ru-RU" sz="1600" kern="1200" dirty="0" smtClean="0">
          <a:solidFill>
            <a:srgbClr val="445560"/>
          </a:solidFill>
          <a:latin typeface="Segoe UI Light" panose="020B0502040204020203" pitchFamily="34" charset="0"/>
          <a:ea typeface="Segoe UI" panose="020B0502040204020203" pitchFamily="34" charset="0"/>
          <a:cs typeface="Segoe UI" panose="020B0502040204020203" pitchFamily="34" charset="0"/>
        </a:defRPr>
      </a:lvl3pPr>
      <a:lvl4pPr marL="1667850" indent="-228589" algn="l" defTabSz="1219139" rtl="0" eaLnBrk="1" latinLnBrk="0" hangingPunct="1">
        <a:spcBef>
          <a:spcPct val="20000"/>
        </a:spcBef>
        <a:buClr>
          <a:srgbClr val="EE3A43"/>
        </a:buClr>
        <a:buSzPct val="90000"/>
        <a:buFont typeface="Arial" panose="020B0604020202020204" pitchFamily="34" charset="0"/>
        <a:buChar char="•"/>
        <a:defRPr lang="ru-RU" sz="1467" kern="1200" dirty="0" smtClean="0">
          <a:solidFill>
            <a:srgbClr val="445560"/>
          </a:solidFill>
          <a:latin typeface="Segoe UI Light" panose="020B0502040204020203" pitchFamily="34" charset="0"/>
          <a:ea typeface="Segoe UI" panose="020B0502040204020203" pitchFamily="34" charset="0"/>
          <a:cs typeface="Segoe UI" panose="020B0502040204020203" pitchFamily="34" charset="0"/>
        </a:defRPr>
      </a:lvl4pPr>
      <a:lvl5pPr marL="2141961" indent="-228589" algn="l" defTabSz="1219139" rtl="0" eaLnBrk="1" latinLnBrk="0" hangingPunct="1">
        <a:spcBef>
          <a:spcPct val="20000"/>
        </a:spcBef>
        <a:buClr>
          <a:srgbClr val="EE3A43"/>
        </a:buClr>
        <a:buSzPct val="90000"/>
        <a:buFont typeface="Arial" panose="020B0604020202020204" pitchFamily="34" charset="0"/>
        <a:buChar char="•"/>
        <a:defRPr lang="ru-RU" sz="1467" kern="1200" dirty="0">
          <a:solidFill>
            <a:srgbClr val="445560"/>
          </a:solidFill>
          <a:latin typeface="Segoe UI Light" panose="020B0502040204020203" pitchFamily="34" charset="0"/>
          <a:ea typeface="Segoe UI" panose="020B0502040204020203" pitchFamily="34" charset="0"/>
          <a:cs typeface="Segoe UI" panose="020B0502040204020203" pitchFamily="34" charset="0"/>
        </a:defRPr>
      </a:lvl5pPr>
      <a:lvl6pPr marL="335263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ru-RU"/>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3" name="Текст 2"/>
          <p:cNvSpPr>
            <a:spLocks noGrp="1"/>
          </p:cNvSpPr>
          <p:nvPr>
            <p:ph type="body" idx="1"/>
          </p:nvPr>
        </p:nvSpPr>
        <p:spPr>
          <a:xfrm>
            <a:off x="467544" y="1220755"/>
            <a:ext cx="8219256" cy="4896544"/>
          </a:xfrm>
          <a:prstGeom prst="rect">
            <a:avLst/>
          </a:prstGeom>
        </p:spPr>
        <p:txBody>
          <a:bodyPr lIns="0" tIns="0" rIns="0" bIns="0">
            <a:noAutofit/>
          </a:bodyPr>
          <a:lstStyle/>
          <a:p>
            <a:pPr lvl="0">
              <a:buClr>
                <a:srgbClr val="33A7D4"/>
              </a:buClr>
              <a:buSzPct val="90000"/>
            </a:pPr>
            <a:r>
              <a:rPr lang="ru-RU" dirty="0" smtClean="0"/>
              <a:t>Образец текста</a:t>
            </a:r>
          </a:p>
          <a:p>
            <a:pPr lvl="1">
              <a:buClr>
                <a:srgbClr val="33A7D4"/>
              </a:buClr>
              <a:buSzPct val="90000"/>
            </a:pPr>
            <a:r>
              <a:rPr lang="ru-RU" dirty="0" smtClean="0"/>
              <a:t>Второй уровень</a:t>
            </a:r>
          </a:p>
          <a:p>
            <a:pPr lvl="2">
              <a:buClr>
                <a:srgbClr val="33A7D4"/>
              </a:buClr>
              <a:buSzPct val="90000"/>
            </a:pPr>
            <a:r>
              <a:rPr lang="ru-RU" dirty="0" smtClean="0"/>
              <a:t>Третий уровень</a:t>
            </a:r>
          </a:p>
          <a:p>
            <a:pPr lvl="3">
              <a:buClr>
                <a:srgbClr val="33A7D4"/>
              </a:buClr>
              <a:buSzPct val="90000"/>
            </a:pPr>
            <a:r>
              <a:rPr lang="ru-RU" dirty="0" smtClean="0"/>
              <a:t>Четвертый уровень</a:t>
            </a:r>
          </a:p>
          <a:p>
            <a:pPr lvl="4">
              <a:buClr>
                <a:srgbClr val="33A7D4"/>
              </a:buClr>
              <a:buSzPct val="90000"/>
            </a:pPr>
            <a:r>
              <a:rPr lang="ru-RU" dirty="0" smtClean="0"/>
              <a:t>Пятый уровень</a:t>
            </a:r>
            <a:endParaRPr lang="ru-RU" dirty="0"/>
          </a:p>
        </p:txBody>
      </p:sp>
      <p:sp>
        <p:nvSpPr>
          <p:cNvPr id="4" name="Дата 3"/>
          <p:cNvSpPr>
            <a:spLocks noGrp="1"/>
          </p:cNvSpPr>
          <p:nvPr>
            <p:ph type="dt" sz="half" idx="2"/>
          </p:nvPr>
        </p:nvSpPr>
        <p:spPr>
          <a:xfrm>
            <a:off x="457200" y="6492875"/>
            <a:ext cx="658416" cy="365125"/>
          </a:xfrm>
          <a:prstGeom prst="rect">
            <a:avLst/>
          </a:prstGeom>
        </p:spPr>
        <p:txBody>
          <a:bodyPr vert="horz" lIns="0" tIns="45720" rIns="91440" bIns="45720" rtlCol="0" anchor="ctr"/>
          <a:lstStyle>
            <a:lvl1pPr algn="l">
              <a:defRPr sz="1067">
                <a:solidFill>
                  <a:srgbClr val="C5CCD2"/>
                </a:solidFill>
                <a:latin typeface="Segoe UI Light" panose="020B0502040204020203" pitchFamily="34" charset="0"/>
                <a:ea typeface="Segoe UI Light" panose="020B0502040204020203" pitchFamily="34" charset="0"/>
                <a:cs typeface="Segoe UI Light" panose="020B0502040204020203" pitchFamily="34" charset="0"/>
              </a:defRPr>
            </a:lvl1pPr>
          </a:lstStyle>
          <a:p>
            <a:fld id="{97E2AC0B-A0AC-4744-B700-E57F2BA51245}" type="datetime1">
              <a:rPr lang="ru-RU" smtClean="0"/>
              <a:pPr/>
              <a:t>24.05.2017</a:t>
            </a:fld>
            <a:endParaRPr lang="ru-RU" dirty="0"/>
          </a:p>
        </p:txBody>
      </p:sp>
      <p:sp>
        <p:nvSpPr>
          <p:cNvPr id="6" name="Номер слайда 5"/>
          <p:cNvSpPr>
            <a:spLocks noGrp="1"/>
          </p:cNvSpPr>
          <p:nvPr>
            <p:ph type="sldNum" sz="quarter" idx="4"/>
          </p:nvPr>
        </p:nvSpPr>
        <p:spPr>
          <a:xfrm>
            <a:off x="7888403" y="6492875"/>
            <a:ext cx="798399" cy="365125"/>
          </a:xfrm>
          <a:prstGeom prst="rect">
            <a:avLst/>
          </a:prstGeom>
        </p:spPr>
        <p:txBody>
          <a:bodyPr vert="horz" lIns="91440" tIns="45720" rIns="0" bIns="45720" rtlCol="0" anchor="ctr"/>
          <a:lstStyle>
            <a:lvl1pPr algn="r">
              <a:defRPr sz="1067">
                <a:solidFill>
                  <a:srgbClr val="C5CCD2"/>
                </a:solidFill>
                <a:latin typeface="Segoe UI Light" panose="020B0502040204020203" pitchFamily="34" charset="0"/>
                <a:ea typeface="Segoe UI Light" panose="020B0502040204020203" pitchFamily="34" charset="0"/>
                <a:cs typeface="Segoe UI Light" panose="020B0502040204020203" pitchFamily="34" charset="0"/>
              </a:defRPr>
            </a:lvl1pPr>
          </a:lstStyle>
          <a:p>
            <a:fld id="{ECB804B9-C052-496D-8E25-76A4029B0BE7}" type="slidenum">
              <a:rPr lang="ru-RU" smtClean="0"/>
              <a:pPr/>
              <a:t>‹#›</a:t>
            </a:fld>
            <a:endParaRPr lang="ru-RU"/>
          </a:p>
        </p:txBody>
      </p:sp>
      <p:sp>
        <p:nvSpPr>
          <p:cNvPr id="10" name="Заголовок 9"/>
          <p:cNvSpPr>
            <a:spLocks noGrp="1"/>
          </p:cNvSpPr>
          <p:nvPr>
            <p:ph type="title"/>
          </p:nvPr>
        </p:nvSpPr>
        <p:spPr>
          <a:xfrm>
            <a:off x="446856" y="7308"/>
            <a:ext cx="6789440" cy="855632"/>
          </a:xfrm>
          <a:prstGeom prst="rect">
            <a:avLst/>
          </a:prstGeom>
        </p:spPr>
        <p:txBody>
          <a:bodyPr vert="horz" lIns="0" tIns="0" rIns="0" bIns="0" rtlCol="0" anchor="ctr">
            <a:noAutofit/>
          </a:bodyPr>
          <a:lstStyle/>
          <a:p>
            <a:r>
              <a:rPr lang="ru-RU" smtClean="0"/>
              <a:t>Образец заголовка</a:t>
            </a:r>
            <a:endParaRPr lang="ru-RU"/>
          </a:p>
        </p:txBody>
      </p:sp>
      <p:cxnSp>
        <p:nvCxnSpPr>
          <p:cNvPr id="8" name="Прямая соединительная линия 7"/>
          <p:cNvCxnSpPr/>
          <p:nvPr userDrawn="1"/>
        </p:nvCxnSpPr>
        <p:spPr>
          <a:xfrm>
            <a:off x="438286" y="877869"/>
            <a:ext cx="6798011" cy="0"/>
          </a:xfrm>
          <a:prstGeom prst="line">
            <a:avLst/>
          </a:prstGeom>
          <a:ln w="6350">
            <a:solidFill>
              <a:srgbClr val="EE3A43"/>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userDrawn="1"/>
        </p:nvSpPr>
        <p:spPr>
          <a:xfrm>
            <a:off x="7390655" y="0"/>
            <a:ext cx="648072" cy="877869"/>
          </a:xfrm>
          <a:prstGeom prst="rect">
            <a:avLst/>
          </a:prstGeom>
          <a:solidFill>
            <a:srgbClr val="EE3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
        <p:nvSpPr>
          <p:cNvPr id="13" name="Прямоугольник 12"/>
          <p:cNvSpPr/>
          <p:nvPr userDrawn="1"/>
        </p:nvSpPr>
        <p:spPr>
          <a:xfrm>
            <a:off x="8038727" y="0"/>
            <a:ext cx="648072" cy="877869"/>
          </a:xfrm>
          <a:prstGeom prst="rect">
            <a:avLst/>
          </a:prstGeom>
          <a:solidFill>
            <a:srgbClr val="C5CC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pic>
        <p:nvPicPr>
          <p:cNvPr id="11" name="Рисунок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126820" y="245534"/>
            <a:ext cx="475211" cy="360000"/>
          </a:xfrm>
          <a:prstGeom prst="rect">
            <a:avLst/>
          </a:prstGeom>
        </p:spPr>
      </p:pic>
      <p:sp>
        <p:nvSpPr>
          <p:cNvPr id="15" name="TextBox 14"/>
          <p:cNvSpPr txBox="1"/>
          <p:nvPr userDrawn="1"/>
        </p:nvSpPr>
        <p:spPr>
          <a:xfrm>
            <a:off x="2394160" y="6531809"/>
            <a:ext cx="5732660" cy="256545"/>
          </a:xfrm>
          <a:prstGeom prst="rect">
            <a:avLst/>
          </a:prstGeom>
          <a:noFill/>
        </p:spPr>
        <p:txBody>
          <a:bodyPr wrap="none" rtlCol="0">
            <a:spAutoFit/>
          </a:bodyPr>
          <a:lstStyle/>
          <a:p>
            <a:r>
              <a:rPr lang="ru-RU" sz="1067" dirty="0" smtClean="0">
                <a:solidFill>
                  <a:srgbClr val="C5CCD2"/>
                </a:solidFill>
                <a:latin typeface="Segoe UI Light" panose="020B0502040204020203" pitchFamily="34" charset="0"/>
                <a:cs typeface="Segoe UI Light" panose="020B0502040204020203" pitchFamily="34" charset="0"/>
              </a:rPr>
              <a:t>Международная конференция по промышленной автоматизации и встраиваемым системам</a:t>
            </a:r>
            <a:endParaRPr lang="ru-RU" sz="1067" dirty="0">
              <a:solidFill>
                <a:srgbClr val="C5CCD2"/>
              </a:solidFill>
              <a:latin typeface="Segoe UI Light" panose="020B0502040204020203" pitchFamily="34" charset="0"/>
              <a:cs typeface="Segoe UI Light" panose="020B0502040204020203" pitchFamily="34" charset="0"/>
            </a:endParaRPr>
          </a:p>
        </p:txBody>
      </p:sp>
      <p:pic>
        <p:nvPicPr>
          <p:cNvPr id="2" name="Рисунок 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54636" y="245534"/>
            <a:ext cx="352092" cy="384130"/>
          </a:xfrm>
          <a:prstGeom prst="rect">
            <a:avLst/>
          </a:prstGeom>
        </p:spPr>
      </p:pic>
    </p:spTree>
    <p:extLst>
      <p:ext uri="{BB962C8B-B14F-4D97-AF65-F5344CB8AC3E}">
        <p14:creationId xmlns:p14="http://schemas.microsoft.com/office/powerpoint/2010/main" val="14850059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80" r:id="rId7"/>
  </p:sldLayoutIdLst>
  <p:timing>
    <p:tnLst>
      <p:par>
        <p:cTn id="1" dur="indefinite" restart="never" nodeType="tmRoot"/>
      </p:par>
    </p:tnLst>
  </p:timing>
  <p:hf hdr="0"/>
  <p:txStyles>
    <p:titleStyle>
      <a:lvl1pPr algn="l" defTabSz="1219139" rtl="0" eaLnBrk="1" latinLnBrk="0" hangingPunct="1">
        <a:spcBef>
          <a:spcPct val="0"/>
        </a:spcBef>
        <a:buNone/>
        <a:defRPr sz="2400" kern="1200">
          <a:solidFill>
            <a:srgbClr val="445560"/>
          </a:solidFill>
          <a:latin typeface="Segoe UI Light" panose="020B0502040204020203" pitchFamily="34" charset="0"/>
          <a:ea typeface="Segoe UI" panose="020B0502040204020203" pitchFamily="34" charset="0"/>
          <a:cs typeface="Segoe UI" panose="020B0502040204020203" pitchFamily="34" charset="0"/>
        </a:defRPr>
      </a:lvl1pPr>
    </p:titleStyle>
    <p:bodyStyle>
      <a:lvl1pPr marL="380982" indent="-380982" algn="l" defTabSz="1219139" rtl="0" eaLnBrk="1" latinLnBrk="0" hangingPunct="1">
        <a:spcBef>
          <a:spcPct val="20000"/>
        </a:spcBef>
        <a:buClr>
          <a:srgbClr val="EE3A43"/>
        </a:buClr>
        <a:buSzPct val="90000"/>
        <a:buFont typeface="Arial" panose="020B0604020202020204" pitchFamily="34" charset="0"/>
        <a:buChar char="•"/>
        <a:defRPr lang="ru-RU" sz="2133" kern="1200" dirty="0" smtClean="0">
          <a:solidFill>
            <a:srgbClr val="445560"/>
          </a:solidFill>
          <a:latin typeface="Segoe UI Light" panose="020B0502040204020203" pitchFamily="34" charset="0"/>
          <a:ea typeface="Segoe UI" panose="020B0502040204020203" pitchFamily="34" charset="0"/>
          <a:cs typeface="Segoe UI" panose="020B0502040204020203" pitchFamily="34" charset="0"/>
        </a:defRPr>
      </a:lvl1pPr>
      <a:lvl2pPr marL="863557" indent="-380982" algn="l" defTabSz="1219139" rtl="0" eaLnBrk="1" latinLnBrk="0" hangingPunct="1">
        <a:spcBef>
          <a:spcPct val="20000"/>
        </a:spcBef>
        <a:buClr>
          <a:srgbClr val="EE3A43"/>
        </a:buClr>
        <a:buSzPct val="90000"/>
        <a:buFont typeface="Arial" panose="020B0604020202020204" pitchFamily="34" charset="0"/>
        <a:buChar char="•"/>
        <a:defRPr lang="ru-RU" sz="1867" kern="1200" dirty="0" smtClean="0">
          <a:solidFill>
            <a:srgbClr val="445560"/>
          </a:solidFill>
          <a:latin typeface="Segoe UI Light" panose="020B0502040204020203" pitchFamily="34" charset="0"/>
          <a:ea typeface="Segoe UI" panose="020B0502040204020203" pitchFamily="34" charset="0"/>
          <a:cs typeface="Segoe UI" panose="020B0502040204020203" pitchFamily="34" charset="0"/>
        </a:defRPr>
      </a:lvl2pPr>
      <a:lvl3pPr marL="1337667" indent="-380982" algn="l" defTabSz="1219139" rtl="0" eaLnBrk="1" latinLnBrk="0" hangingPunct="1">
        <a:spcBef>
          <a:spcPct val="20000"/>
        </a:spcBef>
        <a:buClr>
          <a:srgbClr val="EE3A43"/>
        </a:buClr>
        <a:buSzPct val="90000"/>
        <a:buFont typeface="Arial" panose="020B0604020202020204" pitchFamily="34" charset="0"/>
        <a:buChar char="•"/>
        <a:defRPr lang="ru-RU" sz="1600" kern="1200" dirty="0" smtClean="0">
          <a:solidFill>
            <a:srgbClr val="445560"/>
          </a:solidFill>
          <a:latin typeface="Segoe UI Light" panose="020B0502040204020203" pitchFamily="34" charset="0"/>
          <a:ea typeface="Segoe UI" panose="020B0502040204020203" pitchFamily="34" charset="0"/>
          <a:cs typeface="Segoe UI" panose="020B0502040204020203" pitchFamily="34" charset="0"/>
        </a:defRPr>
      </a:lvl3pPr>
      <a:lvl4pPr marL="1667850" indent="-228589" algn="l" defTabSz="1219139" rtl="0" eaLnBrk="1" latinLnBrk="0" hangingPunct="1">
        <a:spcBef>
          <a:spcPct val="20000"/>
        </a:spcBef>
        <a:buClr>
          <a:srgbClr val="EE3A43"/>
        </a:buClr>
        <a:buSzPct val="90000"/>
        <a:buFont typeface="Arial" panose="020B0604020202020204" pitchFamily="34" charset="0"/>
        <a:buChar char="•"/>
        <a:defRPr lang="ru-RU" sz="1467" kern="1200" dirty="0" smtClean="0">
          <a:solidFill>
            <a:srgbClr val="445560"/>
          </a:solidFill>
          <a:latin typeface="Segoe UI Light" panose="020B0502040204020203" pitchFamily="34" charset="0"/>
          <a:ea typeface="Segoe UI" panose="020B0502040204020203" pitchFamily="34" charset="0"/>
          <a:cs typeface="Segoe UI" panose="020B0502040204020203" pitchFamily="34" charset="0"/>
        </a:defRPr>
      </a:lvl4pPr>
      <a:lvl5pPr marL="2141961" indent="-228589" algn="l" defTabSz="1219139" rtl="0" eaLnBrk="1" latinLnBrk="0" hangingPunct="1">
        <a:spcBef>
          <a:spcPct val="20000"/>
        </a:spcBef>
        <a:buClr>
          <a:srgbClr val="EE3A43"/>
        </a:buClr>
        <a:buSzPct val="90000"/>
        <a:buFont typeface="Arial" panose="020B0604020202020204" pitchFamily="34" charset="0"/>
        <a:buChar char="•"/>
        <a:defRPr lang="ru-RU" sz="1467" kern="1200" dirty="0">
          <a:solidFill>
            <a:srgbClr val="445560"/>
          </a:solidFill>
          <a:latin typeface="Segoe UI Light" panose="020B0502040204020203" pitchFamily="34" charset="0"/>
          <a:ea typeface="Segoe UI" panose="020B0502040204020203" pitchFamily="34" charset="0"/>
          <a:cs typeface="Segoe UI" panose="020B0502040204020203" pitchFamily="34" charset="0"/>
        </a:defRPr>
      </a:lvl5pPr>
      <a:lvl6pPr marL="335263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ru-RU"/>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42.jpeg"/><Relationship Id="rId1" Type="http://schemas.openxmlformats.org/officeDocument/2006/relationships/slideLayout" Target="../slideLayouts/slideLayout3.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5" Type="http://schemas.openxmlformats.org/officeDocument/2006/relationships/image" Target="../media/image51.jp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53.emf"/></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58.jp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9.tif"/><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4.wmf"/><Relationship Id="rId7" Type="http://schemas.openxmlformats.org/officeDocument/2006/relationships/image" Target="../media/image78.png"/><Relationship Id="rId2" Type="http://schemas.openxmlformats.org/officeDocument/2006/relationships/image" Target="../media/image73.wmf"/><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image" Target="../media/image76.wmf"/><Relationship Id="rId4" Type="http://schemas.openxmlformats.org/officeDocument/2006/relationships/image" Target="../media/image75.wmf"/></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80.jpe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slide" Target="slide4.xml"/></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www.prosoft.ru/products/brands/hirschmann/" TargetMode="External"/><Relationship Id="rId7" Type="http://schemas.openxmlformats.org/officeDocument/2006/relationships/hyperlink" Target="mailto:vorobyev.s@prosoft.ru" TargetMode="External"/><Relationship Id="rId2" Type="http://schemas.openxmlformats.org/officeDocument/2006/relationships/image" Target="../media/image82.jpeg"/><Relationship Id="rId1" Type="http://schemas.openxmlformats.org/officeDocument/2006/relationships/slideLayout" Target="../slideLayouts/slideLayout9.xml"/><Relationship Id="rId6" Type="http://schemas.openxmlformats.org/officeDocument/2006/relationships/hyperlink" Target="mailto:dormakov@prosoft.ru" TargetMode="External"/><Relationship Id="rId5" Type="http://schemas.openxmlformats.org/officeDocument/2006/relationships/hyperlink" Target="https://www.e-catalog.beldensolutions.com/link/57078/en/conf/0/" TargetMode="External"/><Relationship Id="rId4" Type="http://schemas.openxmlformats.org/officeDocument/2006/relationships/hyperlink" Target="http://www.hirschmann.com/" TargetMode="External"/><Relationship Id="rId9" Type="http://schemas.openxmlformats.org/officeDocument/2006/relationships/image" Target="../media/image8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xml"/><Relationship Id="rId5" Type="http://schemas.openxmlformats.org/officeDocument/2006/relationships/image" Target="../media/image17.emf"/><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89840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Ellipse 425"/>
          <p:cNvSpPr/>
          <p:nvPr/>
        </p:nvSpPr>
        <p:spPr>
          <a:xfrm>
            <a:off x="2547938" y="3054350"/>
            <a:ext cx="3297237" cy="3124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25" name="Ellipse 424"/>
          <p:cNvSpPr/>
          <p:nvPr/>
        </p:nvSpPr>
        <p:spPr>
          <a:xfrm>
            <a:off x="3535363" y="3036888"/>
            <a:ext cx="1212850" cy="11541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24" name="Ellipse 423"/>
          <p:cNvSpPr/>
          <p:nvPr/>
        </p:nvSpPr>
        <p:spPr>
          <a:xfrm>
            <a:off x="3068638" y="3040063"/>
            <a:ext cx="2339975" cy="25368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Ellipse 10"/>
          <p:cNvSpPr/>
          <p:nvPr/>
        </p:nvSpPr>
        <p:spPr>
          <a:xfrm>
            <a:off x="3281363" y="3040063"/>
            <a:ext cx="1741487" cy="174148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4038" name="Oval 3"/>
          <p:cNvSpPr>
            <a:spLocks noChangeArrowheads="1"/>
          </p:cNvSpPr>
          <p:nvPr/>
        </p:nvSpPr>
        <p:spPr bwMode="auto">
          <a:xfrm>
            <a:off x="2513013" y="1624013"/>
            <a:ext cx="3816350" cy="1439862"/>
          </a:xfrm>
          <a:prstGeom prst="ellipse">
            <a:avLst/>
          </a:prstGeom>
          <a:noFill/>
          <a:ln w="7620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r>
              <a:rPr lang="ru-RU" altLang="en-US" sz="2000" dirty="0" smtClean="0"/>
              <a:t>Магистральное кольцо</a:t>
            </a:r>
            <a:endParaRPr lang="de-DE" altLang="en-US" sz="2000" dirty="0"/>
          </a:p>
        </p:txBody>
      </p:sp>
      <p:grpSp>
        <p:nvGrpSpPr>
          <p:cNvPr id="44039" name="Group 4"/>
          <p:cNvGrpSpPr>
            <a:grpSpLocks noChangeAspect="1"/>
          </p:cNvGrpSpPr>
          <p:nvPr/>
        </p:nvGrpSpPr>
        <p:grpSpPr bwMode="auto">
          <a:xfrm>
            <a:off x="3089275" y="1550988"/>
            <a:ext cx="458788" cy="458787"/>
            <a:chOff x="4752" y="336"/>
            <a:chExt cx="288" cy="288"/>
          </a:xfrm>
        </p:grpSpPr>
        <p:sp>
          <p:nvSpPr>
            <p:cNvPr id="44276" name="Rectangle 5"/>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277" name="Group 6"/>
            <p:cNvGrpSpPr>
              <a:grpSpLocks noChangeAspect="1"/>
            </p:cNvGrpSpPr>
            <p:nvPr/>
          </p:nvGrpSpPr>
          <p:grpSpPr bwMode="auto">
            <a:xfrm>
              <a:off x="4800" y="408"/>
              <a:ext cx="192" cy="144"/>
              <a:chOff x="4800" y="384"/>
              <a:chExt cx="192" cy="192"/>
            </a:xfrm>
          </p:grpSpPr>
          <p:sp>
            <p:nvSpPr>
              <p:cNvPr id="44278" name="Line 7"/>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79" name="Line 8"/>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80" name="Line 9"/>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81" name="Line 10"/>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82" name="Line 11"/>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83" name="Line 12"/>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40" name="Group 13"/>
          <p:cNvGrpSpPr>
            <a:grpSpLocks noChangeAspect="1"/>
          </p:cNvGrpSpPr>
          <p:nvPr/>
        </p:nvGrpSpPr>
        <p:grpSpPr bwMode="auto">
          <a:xfrm>
            <a:off x="5969000" y="2055813"/>
            <a:ext cx="458788" cy="458787"/>
            <a:chOff x="4752" y="336"/>
            <a:chExt cx="288" cy="288"/>
          </a:xfrm>
        </p:grpSpPr>
        <p:sp>
          <p:nvSpPr>
            <p:cNvPr id="44268" name="Rectangle 14"/>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269" name="Group 15"/>
            <p:cNvGrpSpPr>
              <a:grpSpLocks noChangeAspect="1"/>
            </p:cNvGrpSpPr>
            <p:nvPr/>
          </p:nvGrpSpPr>
          <p:grpSpPr bwMode="auto">
            <a:xfrm>
              <a:off x="4800" y="408"/>
              <a:ext cx="192" cy="144"/>
              <a:chOff x="4800" y="384"/>
              <a:chExt cx="192" cy="192"/>
            </a:xfrm>
          </p:grpSpPr>
          <p:sp>
            <p:nvSpPr>
              <p:cNvPr id="44270" name="Line 16"/>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71" name="Line 17"/>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72" name="Line 18"/>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73" name="Line 19"/>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74" name="Line 20"/>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75" name="Line 21"/>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41" name="Group 40"/>
          <p:cNvGrpSpPr>
            <a:grpSpLocks noChangeAspect="1"/>
          </p:cNvGrpSpPr>
          <p:nvPr/>
        </p:nvGrpSpPr>
        <p:grpSpPr bwMode="auto">
          <a:xfrm>
            <a:off x="2368550" y="2271713"/>
            <a:ext cx="458788" cy="458787"/>
            <a:chOff x="4752" y="336"/>
            <a:chExt cx="288" cy="288"/>
          </a:xfrm>
        </p:grpSpPr>
        <p:sp>
          <p:nvSpPr>
            <p:cNvPr id="44260" name="Rectangle 41"/>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261" name="Group 42"/>
            <p:cNvGrpSpPr>
              <a:grpSpLocks noChangeAspect="1"/>
            </p:cNvGrpSpPr>
            <p:nvPr/>
          </p:nvGrpSpPr>
          <p:grpSpPr bwMode="auto">
            <a:xfrm>
              <a:off x="4800" y="408"/>
              <a:ext cx="192" cy="144"/>
              <a:chOff x="4800" y="384"/>
              <a:chExt cx="192" cy="192"/>
            </a:xfrm>
          </p:grpSpPr>
          <p:sp>
            <p:nvSpPr>
              <p:cNvPr id="44262" name="Line 43"/>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63" name="Line 44"/>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64" name="Line 45"/>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65" name="Line 46"/>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66" name="Line 47"/>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67" name="Line 48"/>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42" name="Group 49"/>
          <p:cNvGrpSpPr>
            <a:grpSpLocks noChangeAspect="1"/>
          </p:cNvGrpSpPr>
          <p:nvPr/>
        </p:nvGrpSpPr>
        <p:grpSpPr bwMode="auto">
          <a:xfrm>
            <a:off x="3952875" y="1408113"/>
            <a:ext cx="458788" cy="458787"/>
            <a:chOff x="4752" y="336"/>
            <a:chExt cx="288" cy="288"/>
          </a:xfrm>
        </p:grpSpPr>
        <p:sp>
          <p:nvSpPr>
            <p:cNvPr id="44252" name="Rectangle 50"/>
            <p:cNvSpPr>
              <a:spLocks noChangeAspect="1" noChangeArrowheads="1"/>
            </p:cNvSpPr>
            <p:nvPr/>
          </p:nvSpPr>
          <p:spPr bwMode="auto">
            <a:xfrm>
              <a:off x="4752" y="336"/>
              <a:ext cx="288"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253" name="Group 51"/>
            <p:cNvGrpSpPr>
              <a:grpSpLocks noChangeAspect="1"/>
            </p:cNvGrpSpPr>
            <p:nvPr/>
          </p:nvGrpSpPr>
          <p:grpSpPr bwMode="auto">
            <a:xfrm>
              <a:off x="4800" y="408"/>
              <a:ext cx="192" cy="144"/>
              <a:chOff x="4800" y="384"/>
              <a:chExt cx="192" cy="192"/>
            </a:xfrm>
          </p:grpSpPr>
          <p:sp>
            <p:nvSpPr>
              <p:cNvPr id="44254" name="Line 52"/>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55" name="Line 53"/>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56" name="Line 54"/>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57" name="Line 55"/>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58" name="Line 56"/>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59" name="Line 57"/>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sp>
        <p:nvSpPr>
          <p:cNvPr id="44043" name="Text Box 58"/>
          <p:cNvSpPr txBox="1">
            <a:spLocks noChangeArrowheads="1"/>
          </p:cNvSpPr>
          <p:nvPr/>
        </p:nvSpPr>
        <p:spPr bwMode="auto">
          <a:xfrm>
            <a:off x="3952875" y="1133475"/>
            <a:ext cx="4206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r>
              <a:rPr lang="de-DE" altLang="en-US" sz="1200" b="1" dirty="0"/>
              <a:t>RM</a:t>
            </a:r>
          </a:p>
        </p:txBody>
      </p:sp>
      <p:grpSp>
        <p:nvGrpSpPr>
          <p:cNvPr id="44044" name="Group 59"/>
          <p:cNvGrpSpPr>
            <a:grpSpLocks/>
          </p:cNvGrpSpPr>
          <p:nvPr/>
        </p:nvGrpSpPr>
        <p:grpSpPr bwMode="auto">
          <a:xfrm>
            <a:off x="3808413" y="1538288"/>
            <a:ext cx="73025" cy="223837"/>
            <a:chOff x="1600" y="2840"/>
            <a:chExt cx="46" cy="141"/>
          </a:xfrm>
        </p:grpSpPr>
        <p:sp>
          <p:nvSpPr>
            <p:cNvPr id="44248" name="Rectangle 60"/>
            <p:cNvSpPr>
              <a:spLocks noChangeArrowheads="1"/>
            </p:cNvSpPr>
            <p:nvPr/>
          </p:nvSpPr>
          <p:spPr bwMode="auto">
            <a:xfrm>
              <a:off x="1600" y="2840"/>
              <a:ext cx="46"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de-DE" altLang="en-US"/>
            </a:p>
          </p:txBody>
        </p:sp>
        <p:grpSp>
          <p:nvGrpSpPr>
            <p:cNvPr id="44249" name="Group 61"/>
            <p:cNvGrpSpPr>
              <a:grpSpLocks/>
            </p:cNvGrpSpPr>
            <p:nvPr/>
          </p:nvGrpSpPr>
          <p:grpSpPr bwMode="auto">
            <a:xfrm flipH="1">
              <a:off x="1601" y="2844"/>
              <a:ext cx="45" cy="137"/>
              <a:chOff x="3606" y="1253"/>
              <a:chExt cx="45" cy="227"/>
            </a:xfrm>
          </p:grpSpPr>
          <p:sp>
            <p:nvSpPr>
              <p:cNvPr id="44250" name="Line 62"/>
              <p:cNvSpPr>
                <a:spLocks noChangeShapeType="1"/>
              </p:cNvSpPr>
              <p:nvPr/>
            </p:nvSpPr>
            <p:spPr bwMode="auto">
              <a:xfrm>
                <a:off x="3606" y="1253"/>
                <a:ext cx="0" cy="22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4251" name="Line 63"/>
              <p:cNvSpPr>
                <a:spLocks noChangeShapeType="1"/>
              </p:cNvSpPr>
              <p:nvPr/>
            </p:nvSpPr>
            <p:spPr bwMode="auto">
              <a:xfrm>
                <a:off x="3651" y="1253"/>
                <a:ext cx="0" cy="22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grpSp>
        <p:nvGrpSpPr>
          <p:cNvPr id="44045" name="Group 64"/>
          <p:cNvGrpSpPr>
            <a:grpSpLocks noChangeAspect="1"/>
          </p:cNvGrpSpPr>
          <p:nvPr/>
        </p:nvGrpSpPr>
        <p:grpSpPr bwMode="auto">
          <a:xfrm>
            <a:off x="5538788" y="2632075"/>
            <a:ext cx="458787" cy="458788"/>
            <a:chOff x="4752" y="336"/>
            <a:chExt cx="288" cy="288"/>
          </a:xfrm>
        </p:grpSpPr>
        <p:sp>
          <p:nvSpPr>
            <p:cNvPr id="44240" name="Rectangle 65"/>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241" name="Group 66"/>
            <p:cNvGrpSpPr>
              <a:grpSpLocks noChangeAspect="1"/>
            </p:cNvGrpSpPr>
            <p:nvPr/>
          </p:nvGrpSpPr>
          <p:grpSpPr bwMode="auto">
            <a:xfrm>
              <a:off x="4800" y="408"/>
              <a:ext cx="192" cy="144"/>
              <a:chOff x="4800" y="384"/>
              <a:chExt cx="192" cy="192"/>
            </a:xfrm>
          </p:grpSpPr>
          <p:sp>
            <p:nvSpPr>
              <p:cNvPr id="44242" name="Line 67"/>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43" name="Line 68"/>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44" name="Line 69"/>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45" name="Line 70"/>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46" name="Line 71"/>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47" name="Line 72"/>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46" name="Group 73"/>
          <p:cNvGrpSpPr>
            <a:grpSpLocks noChangeAspect="1"/>
          </p:cNvGrpSpPr>
          <p:nvPr/>
        </p:nvGrpSpPr>
        <p:grpSpPr bwMode="auto">
          <a:xfrm>
            <a:off x="5178425" y="1479550"/>
            <a:ext cx="458788" cy="458788"/>
            <a:chOff x="4752" y="336"/>
            <a:chExt cx="288" cy="288"/>
          </a:xfrm>
        </p:grpSpPr>
        <p:sp>
          <p:nvSpPr>
            <p:cNvPr id="44232" name="Rectangle 74"/>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233" name="Group 75"/>
            <p:cNvGrpSpPr>
              <a:grpSpLocks noChangeAspect="1"/>
            </p:cNvGrpSpPr>
            <p:nvPr/>
          </p:nvGrpSpPr>
          <p:grpSpPr bwMode="auto">
            <a:xfrm>
              <a:off x="4800" y="408"/>
              <a:ext cx="192" cy="144"/>
              <a:chOff x="4800" y="384"/>
              <a:chExt cx="192" cy="192"/>
            </a:xfrm>
          </p:grpSpPr>
          <p:sp>
            <p:nvSpPr>
              <p:cNvPr id="44234" name="Line 76"/>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35" name="Line 77"/>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36" name="Line 78"/>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37" name="Line 79"/>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38" name="Line 80"/>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39" name="Line 81"/>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47" name="Group 185"/>
          <p:cNvGrpSpPr>
            <a:grpSpLocks noChangeAspect="1"/>
          </p:cNvGrpSpPr>
          <p:nvPr/>
        </p:nvGrpSpPr>
        <p:grpSpPr bwMode="auto">
          <a:xfrm>
            <a:off x="4524375" y="3806825"/>
            <a:ext cx="260350" cy="242888"/>
            <a:chOff x="4752" y="336"/>
            <a:chExt cx="288" cy="288"/>
          </a:xfrm>
        </p:grpSpPr>
        <p:sp>
          <p:nvSpPr>
            <p:cNvPr id="44224" name="Rectangle 186"/>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225" name="Group 187"/>
            <p:cNvGrpSpPr>
              <a:grpSpLocks noChangeAspect="1"/>
            </p:cNvGrpSpPr>
            <p:nvPr/>
          </p:nvGrpSpPr>
          <p:grpSpPr bwMode="auto">
            <a:xfrm>
              <a:off x="4800" y="408"/>
              <a:ext cx="192" cy="144"/>
              <a:chOff x="4800" y="384"/>
              <a:chExt cx="192" cy="192"/>
            </a:xfrm>
          </p:grpSpPr>
          <p:sp>
            <p:nvSpPr>
              <p:cNvPr id="44226" name="Line 188"/>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27" name="Line 189"/>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28" name="Line 190"/>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29" name="Line 191"/>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30" name="Line 192"/>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31" name="Line 193"/>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48" name="Group 194"/>
          <p:cNvGrpSpPr>
            <a:grpSpLocks noChangeAspect="1"/>
          </p:cNvGrpSpPr>
          <p:nvPr/>
        </p:nvGrpSpPr>
        <p:grpSpPr bwMode="auto">
          <a:xfrm>
            <a:off x="4037013" y="4078288"/>
            <a:ext cx="260350" cy="242887"/>
            <a:chOff x="4752" y="336"/>
            <a:chExt cx="288" cy="288"/>
          </a:xfrm>
        </p:grpSpPr>
        <p:sp>
          <p:nvSpPr>
            <p:cNvPr id="44216" name="Rectangle 195"/>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217" name="Group 196"/>
            <p:cNvGrpSpPr>
              <a:grpSpLocks noChangeAspect="1"/>
            </p:cNvGrpSpPr>
            <p:nvPr/>
          </p:nvGrpSpPr>
          <p:grpSpPr bwMode="auto">
            <a:xfrm>
              <a:off x="4800" y="408"/>
              <a:ext cx="192" cy="144"/>
              <a:chOff x="4800" y="384"/>
              <a:chExt cx="192" cy="192"/>
            </a:xfrm>
          </p:grpSpPr>
          <p:sp>
            <p:nvSpPr>
              <p:cNvPr id="44218" name="Line 197"/>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19" name="Line 198"/>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20" name="Line 199"/>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21" name="Line 200"/>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22" name="Line 201"/>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23" name="Line 202"/>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49" name="Group 203"/>
          <p:cNvGrpSpPr>
            <a:grpSpLocks noChangeAspect="1"/>
          </p:cNvGrpSpPr>
          <p:nvPr/>
        </p:nvGrpSpPr>
        <p:grpSpPr bwMode="auto">
          <a:xfrm>
            <a:off x="3497263" y="3803650"/>
            <a:ext cx="260350" cy="242888"/>
            <a:chOff x="4752" y="336"/>
            <a:chExt cx="288" cy="288"/>
          </a:xfrm>
        </p:grpSpPr>
        <p:sp>
          <p:nvSpPr>
            <p:cNvPr id="44208" name="Rectangle 204"/>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209" name="Group 205"/>
            <p:cNvGrpSpPr>
              <a:grpSpLocks noChangeAspect="1"/>
            </p:cNvGrpSpPr>
            <p:nvPr/>
          </p:nvGrpSpPr>
          <p:grpSpPr bwMode="auto">
            <a:xfrm>
              <a:off x="4800" y="408"/>
              <a:ext cx="192" cy="144"/>
              <a:chOff x="4800" y="384"/>
              <a:chExt cx="192" cy="192"/>
            </a:xfrm>
          </p:grpSpPr>
          <p:sp>
            <p:nvSpPr>
              <p:cNvPr id="44210" name="Line 206"/>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11" name="Line 207"/>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12" name="Line 208"/>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13" name="Line 209"/>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14" name="Line 210"/>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15" name="Line 211"/>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51" name="Group 31"/>
          <p:cNvGrpSpPr>
            <a:grpSpLocks noChangeAspect="1"/>
          </p:cNvGrpSpPr>
          <p:nvPr/>
        </p:nvGrpSpPr>
        <p:grpSpPr bwMode="auto">
          <a:xfrm>
            <a:off x="3449638" y="2776538"/>
            <a:ext cx="458787" cy="458787"/>
            <a:chOff x="4752" y="336"/>
            <a:chExt cx="288" cy="288"/>
          </a:xfrm>
        </p:grpSpPr>
        <p:sp>
          <p:nvSpPr>
            <p:cNvPr id="44200" name="Rectangle 32"/>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201" name="Group 33"/>
            <p:cNvGrpSpPr>
              <a:grpSpLocks noChangeAspect="1"/>
            </p:cNvGrpSpPr>
            <p:nvPr/>
          </p:nvGrpSpPr>
          <p:grpSpPr bwMode="auto">
            <a:xfrm>
              <a:off x="4800" y="408"/>
              <a:ext cx="192" cy="144"/>
              <a:chOff x="4800" y="384"/>
              <a:chExt cx="192" cy="192"/>
            </a:xfrm>
          </p:grpSpPr>
          <p:sp>
            <p:nvSpPr>
              <p:cNvPr id="44202" name="Line 34"/>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03" name="Line 35"/>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04" name="Line 36"/>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05" name="Line 37"/>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06" name="Line 38"/>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207" name="Line 39"/>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52" name="Group 22"/>
          <p:cNvGrpSpPr>
            <a:grpSpLocks noChangeAspect="1"/>
          </p:cNvGrpSpPr>
          <p:nvPr/>
        </p:nvGrpSpPr>
        <p:grpSpPr bwMode="auto">
          <a:xfrm>
            <a:off x="4413250" y="2776538"/>
            <a:ext cx="458788" cy="458787"/>
            <a:chOff x="4752" y="336"/>
            <a:chExt cx="288" cy="288"/>
          </a:xfrm>
        </p:grpSpPr>
        <p:sp>
          <p:nvSpPr>
            <p:cNvPr id="44192" name="Rectangle 23"/>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193" name="Group 24"/>
            <p:cNvGrpSpPr>
              <a:grpSpLocks noChangeAspect="1"/>
            </p:cNvGrpSpPr>
            <p:nvPr/>
          </p:nvGrpSpPr>
          <p:grpSpPr bwMode="auto">
            <a:xfrm>
              <a:off x="4800" y="408"/>
              <a:ext cx="192" cy="144"/>
              <a:chOff x="4800" y="384"/>
              <a:chExt cx="192" cy="192"/>
            </a:xfrm>
          </p:grpSpPr>
          <p:sp>
            <p:nvSpPr>
              <p:cNvPr id="44194" name="Line 25"/>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95" name="Line 26"/>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96" name="Line 27"/>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97" name="Line 28"/>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98" name="Line 29"/>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99" name="Line 30"/>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53" name="Group 185"/>
          <p:cNvGrpSpPr>
            <a:grpSpLocks noChangeAspect="1"/>
          </p:cNvGrpSpPr>
          <p:nvPr/>
        </p:nvGrpSpPr>
        <p:grpSpPr bwMode="auto">
          <a:xfrm>
            <a:off x="4721225" y="4271963"/>
            <a:ext cx="260350" cy="244475"/>
            <a:chOff x="4752" y="336"/>
            <a:chExt cx="288" cy="288"/>
          </a:xfrm>
        </p:grpSpPr>
        <p:sp>
          <p:nvSpPr>
            <p:cNvPr id="44184" name="Rectangle 186"/>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185" name="Group 187"/>
            <p:cNvGrpSpPr>
              <a:grpSpLocks noChangeAspect="1"/>
            </p:cNvGrpSpPr>
            <p:nvPr/>
          </p:nvGrpSpPr>
          <p:grpSpPr bwMode="auto">
            <a:xfrm>
              <a:off x="4800" y="408"/>
              <a:ext cx="192" cy="144"/>
              <a:chOff x="4800" y="384"/>
              <a:chExt cx="192" cy="192"/>
            </a:xfrm>
          </p:grpSpPr>
          <p:sp>
            <p:nvSpPr>
              <p:cNvPr id="44186" name="Line 188"/>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87" name="Line 189"/>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88" name="Line 190"/>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89" name="Line 191"/>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90" name="Line 192"/>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91" name="Line 193"/>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54" name="Group 203"/>
          <p:cNvGrpSpPr>
            <a:grpSpLocks noChangeAspect="1"/>
          </p:cNvGrpSpPr>
          <p:nvPr/>
        </p:nvGrpSpPr>
        <p:grpSpPr bwMode="auto">
          <a:xfrm>
            <a:off x="3306763" y="4308475"/>
            <a:ext cx="260350" cy="242888"/>
            <a:chOff x="4752" y="336"/>
            <a:chExt cx="288" cy="288"/>
          </a:xfrm>
        </p:grpSpPr>
        <p:sp>
          <p:nvSpPr>
            <p:cNvPr id="44176" name="Rectangle 204"/>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177" name="Group 205"/>
            <p:cNvGrpSpPr>
              <a:grpSpLocks noChangeAspect="1"/>
            </p:cNvGrpSpPr>
            <p:nvPr/>
          </p:nvGrpSpPr>
          <p:grpSpPr bwMode="auto">
            <a:xfrm>
              <a:off x="4800" y="408"/>
              <a:ext cx="192" cy="144"/>
              <a:chOff x="4800" y="384"/>
              <a:chExt cx="192" cy="192"/>
            </a:xfrm>
          </p:grpSpPr>
          <p:sp>
            <p:nvSpPr>
              <p:cNvPr id="44178" name="Line 206"/>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79" name="Line 207"/>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80" name="Line 208"/>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81" name="Line 209"/>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82" name="Line 210"/>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83" name="Line 211"/>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55" name="Group 185"/>
          <p:cNvGrpSpPr>
            <a:grpSpLocks noChangeAspect="1"/>
          </p:cNvGrpSpPr>
          <p:nvPr/>
        </p:nvGrpSpPr>
        <p:grpSpPr bwMode="auto">
          <a:xfrm>
            <a:off x="4756150" y="5227638"/>
            <a:ext cx="260350" cy="242887"/>
            <a:chOff x="4752" y="336"/>
            <a:chExt cx="288" cy="288"/>
          </a:xfrm>
        </p:grpSpPr>
        <p:sp>
          <p:nvSpPr>
            <p:cNvPr id="44168" name="Rectangle 186"/>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169" name="Group 187"/>
            <p:cNvGrpSpPr>
              <a:grpSpLocks noChangeAspect="1"/>
            </p:cNvGrpSpPr>
            <p:nvPr/>
          </p:nvGrpSpPr>
          <p:grpSpPr bwMode="auto">
            <a:xfrm>
              <a:off x="4800" y="408"/>
              <a:ext cx="192" cy="144"/>
              <a:chOff x="4800" y="384"/>
              <a:chExt cx="192" cy="192"/>
            </a:xfrm>
          </p:grpSpPr>
          <p:sp>
            <p:nvSpPr>
              <p:cNvPr id="44170" name="Line 188"/>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71" name="Line 189"/>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72" name="Line 190"/>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73" name="Line 191"/>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74" name="Line 192"/>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75" name="Line 193"/>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56" name="Group 194"/>
          <p:cNvGrpSpPr>
            <a:grpSpLocks noChangeAspect="1"/>
          </p:cNvGrpSpPr>
          <p:nvPr/>
        </p:nvGrpSpPr>
        <p:grpSpPr bwMode="auto">
          <a:xfrm>
            <a:off x="4065588" y="5448300"/>
            <a:ext cx="260350" cy="242888"/>
            <a:chOff x="4752" y="336"/>
            <a:chExt cx="288" cy="288"/>
          </a:xfrm>
        </p:grpSpPr>
        <p:sp>
          <p:nvSpPr>
            <p:cNvPr id="44160" name="Rectangle 195"/>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161" name="Group 196"/>
            <p:cNvGrpSpPr>
              <a:grpSpLocks noChangeAspect="1"/>
            </p:cNvGrpSpPr>
            <p:nvPr/>
          </p:nvGrpSpPr>
          <p:grpSpPr bwMode="auto">
            <a:xfrm>
              <a:off x="4800" y="408"/>
              <a:ext cx="192" cy="144"/>
              <a:chOff x="4800" y="384"/>
              <a:chExt cx="192" cy="192"/>
            </a:xfrm>
          </p:grpSpPr>
          <p:sp>
            <p:nvSpPr>
              <p:cNvPr id="44162" name="Line 197"/>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63" name="Line 198"/>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64" name="Line 199"/>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65" name="Line 200"/>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66" name="Line 201"/>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67" name="Line 202"/>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57" name="Group 203"/>
          <p:cNvGrpSpPr>
            <a:grpSpLocks noChangeAspect="1"/>
          </p:cNvGrpSpPr>
          <p:nvPr/>
        </p:nvGrpSpPr>
        <p:grpSpPr bwMode="auto">
          <a:xfrm>
            <a:off x="3397250" y="5178425"/>
            <a:ext cx="260350" cy="242888"/>
            <a:chOff x="4752" y="336"/>
            <a:chExt cx="288" cy="288"/>
          </a:xfrm>
        </p:grpSpPr>
        <p:sp>
          <p:nvSpPr>
            <p:cNvPr id="44152" name="Rectangle 204"/>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153" name="Group 205"/>
            <p:cNvGrpSpPr>
              <a:grpSpLocks noChangeAspect="1"/>
            </p:cNvGrpSpPr>
            <p:nvPr/>
          </p:nvGrpSpPr>
          <p:grpSpPr bwMode="auto">
            <a:xfrm>
              <a:off x="4800" y="408"/>
              <a:ext cx="192" cy="144"/>
              <a:chOff x="4800" y="384"/>
              <a:chExt cx="192" cy="192"/>
            </a:xfrm>
          </p:grpSpPr>
          <p:sp>
            <p:nvSpPr>
              <p:cNvPr id="44154" name="Line 206"/>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55" name="Line 207"/>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56" name="Line 208"/>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57" name="Line 209"/>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58" name="Line 210"/>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59" name="Line 211"/>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58" name="Group 185"/>
          <p:cNvGrpSpPr>
            <a:grpSpLocks noChangeAspect="1"/>
          </p:cNvGrpSpPr>
          <p:nvPr/>
        </p:nvGrpSpPr>
        <p:grpSpPr bwMode="auto">
          <a:xfrm>
            <a:off x="5181600" y="4637088"/>
            <a:ext cx="260350" cy="242887"/>
            <a:chOff x="4752" y="336"/>
            <a:chExt cx="288" cy="288"/>
          </a:xfrm>
        </p:grpSpPr>
        <p:sp>
          <p:nvSpPr>
            <p:cNvPr id="44144" name="Rectangle 186"/>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145" name="Group 187"/>
            <p:cNvGrpSpPr>
              <a:grpSpLocks noChangeAspect="1"/>
            </p:cNvGrpSpPr>
            <p:nvPr/>
          </p:nvGrpSpPr>
          <p:grpSpPr bwMode="auto">
            <a:xfrm>
              <a:off x="4800" y="408"/>
              <a:ext cx="192" cy="144"/>
              <a:chOff x="4800" y="384"/>
              <a:chExt cx="192" cy="192"/>
            </a:xfrm>
          </p:grpSpPr>
          <p:sp>
            <p:nvSpPr>
              <p:cNvPr id="44146" name="Line 188"/>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47" name="Line 189"/>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48" name="Line 190"/>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49" name="Line 191"/>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50" name="Line 192"/>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51" name="Line 193"/>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59" name="Group 194"/>
          <p:cNvGrpSpPr>
            <a:grpSpLocks noChangeAspect="1"/>
          </p:cNvGrpSpPr>
          <p:nvPr/>
        </p:nvGrpSpPr>
        <p:grpSpPr bwMode="auto">
          <a:xfrm>
            <a:off x="4071938" y="6054725"/>
            <a:ext cx="260350" cy="242888"/>
            <a:chOff x="4752" y="336"/>
            <a:chExt cx="288" cy="288"/>
          </a:xfrm>
        </p:grpSpPr>
        <p:sp>
          <p:nvSpPr>
            <p:cNvPr id="44136" name="Rectangle 195"/>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137" name="Group 196"/>
            <p:cNvGrpSpPr>
              <a:grpSpLocks noChangeAspect="1"/>
            </p:cNvGrpSpPr>
            <p:nvPr/>
          </p:nvGrpSpPr>
          <p:grpSpPr bwMode="auto">
            <a:xfrm>
              <a:off x="4800" y="408"/>
              <a:ext cx="192" cy="144"/>
              <a:chOff x="4800" y="384"/>
              <a:chExt cx="192" cy="192"/>
            </a:xfrm>
          </p:grpSpPr>
          <p:sp>
            <p:nvSpPr>
              <p:cNvPr id="44138" name="Line 197"/>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39" name="Line 198"/>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40" name="Line 199"/>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41" name="Line 200"/>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42" name="Line 201"/>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43" name="Line 202"/>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60" name="Group 203"/>
          <p:cNvGrpSpPr>
            <a:grpSpLocks noChangeAspect="1"/>
          </p:cNvGrpSpPr>
          <p:nvPr/>
        </p:nvGrpSpPr>
        <p:grpSpPr bwMode="auto">
          <a:xfrm>
            <a:off x="3022600" y="4633913"/>
            <a:ext cx="260350" cy="242887"/>
            <a:chOff x="4752" y="336"/>
            <a:chExt cx="288" cy="288"/>
          </a:xfrm>
        </p:grpSpPr>
        <p:sp>
          <p:nvSpPr>
            <p:cNvPr id="44128" name="Rectangle 204"/>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129" name="Group 205"/>
            <p:cNvGrpSpPr>
              <a:grpSpLocks noChangeAspect="1"/>
            </p:cNvGrpSpPr>
            <p:nvPr/>
          </p:nvGrpSpPr>
          <p:grpSpPr bwMode="auto">
            <a:xfrm>
              <a:off x="4800" y="408"/>
              <a:ext cx="192" cy="144"/>
              <a:chOff x="4800" y="384"/>
              <a:chExt cx="192" cy="192"/>
            </a:xfrm>
          </p:grpSpPr>
          <p:sp>
            <p:nvSpPr>
              <p:cNvPr id="44130" name="Line 206"/>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31" name="Line 207"/>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32" name="Line 208"/>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33" name="Line 209"/>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34" name="Line 210"/>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35" name="Line 211"/>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61" name="Group 185"/>
          <p:cNvGrpSpPr>
            <a:grpSpLocks noChangeAspect="1"/>
          </p:cNvGrpSpPr>
          <p:nvPr/>
        </p:nvGrpSpPr>
        <p:grpSpPr bwMode="auto">
          <a:xfrm>
            <a:off x="5064125" y="5743575"/>
            <a:ext cx="260350" cy="242888"/>
            <a:chOff x="4752" y="336"/>
            <a:chExt cx="288" cy="288"/>
          </a:xfrm>
        </p:grpSpPr>
        <p:sp>
          <p:nvSpPr>
            <p:cNvPr id="44120" name="Rectangle 186"/>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121" name="Group 187"/>
            <p:cNvGrpSpPr>
              <a:grpSpLocks noChangeAspect="1"/>
            </p:cNvGrpSpPr>
            <p:nvPr/>
          </p:nvGrpSpPr>
          <p:grpSpPr bwMode="auto">
            <a:xfrm>
              <a:off x="4800" y="408"/>
              <a:ext cx="192" cy="144"/>
              <a:chOff x="4800" y="384"/>
              <a:chExt cx="192" cy="192"/>
            </a:xfrm>
          </p:grpSpPr>
          <p:sp>
            <p:nvSpPr>
              <p:cNvPr id="44122" name="Line 188"/>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23" name="Line 189"/>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24" name="Line 190"/>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25" name="Line 191"/>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26" name="Line 192"/>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27" name="Line 193"/>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62" name="Group 203"/>
          <p:cNvGrpSpPr>
            <a:grpSpLocks noChangeAspect="1"/>
          </p:cNvGrpSpPr>
          <p:nvPr/>
        </p:nvGrpSpPr>
        <p:grpSpPr bwMode="auto">
          <a:xfrm>
            <a:off x="3106738" y="5738813"/>
            <a:ext cx="260350" cy="242887"/>
            <a:chOff x="4752" y="336"/>
            <a:chExt cx="288" cy="288"/>
          </a:xfrm>
        </p:grpSpPr>
        <p:sp>
          <p:nvSpPr>
            <p:cNvPr id="44112" name="Rectangle 204"/>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113" name="Group 205"/>
            <p:cNvGrpSpPr>
              <a:grpSpLocks noChangeAspect="1"/>
            </p:cNvGrpSpPr>
            <p:nvPr/>
          </p:nvGrpSpPr>
          <p:grpSpPr bwMode="auto">
            <a:xfrm>
              <a:off x="4800" y="408"/>
              <a:ext cx="192" cy="144"/>
              <a:chOff x="4800" y="384"/>
              <a:chExt cx="192" cy="192"/>
            </a:xfrm>
          </p:grpSpPr>
          <p:sp>
            <p:nvSpPr>
              <p:cNvPr id="44114" name="Line 206"/>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15" name="Line 207"/>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16" name="Line 208"/>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17" name="Line 209"/>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18" name="Line 210"/>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19" name="Line 211"/>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63" name="Group 185"/>
          <p:cNvGrpSpPr>
            <a:grpSpLocks noChangeAspect="1"/>
          </p:cNvGrpSpPr>
          <p:nvPr/>
        </p:nvGrpSpPr>
        <p:grpSpPr bwMode="auto">
          <a:xfrm>
            <a:off x="5575300" y="5114925"/>
            <a:ext cx="260350" cy="242888"/>
            <a:chOff x="4752" y="336"/>
            <a:chExt cx="288" cy="288"/>
          </a:xfrm>
        </p:grpSpPr>
        <p:sp>
          <p:nvSpPr>
            <p:cNvPr id="44104" name="Rectangle 186"/>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105" name="Group 187"/>
            <p:cNvGrpSpPr>
              <a:grpSpLocks noChangeAspect="1"/>
            </p:cNvGrpSpPr>
            <p:nvPr/>
          </p:nvGrpSpPr>
          <p:grpSpPr bwMode="auto">
            <a:xfrm>
              <a:off x="4800" y="408"/>
              <a:ext cx="192" cy="144"/>
              <a:chOff x="4800" y="384"/>
              <a:chExt cx="192" cy="192"/>
            </a:xfrm>
          </p:grpSpPr>
          <p:sp>
            <p:nvSpPr>
              <p:cNvPr id="44106" name="Line 188"/>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07" name="Line 189"/>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08" name="Line 190"/>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09" name="Line 191"/>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10" name="Line 192"/>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11" name="Line 193"/>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64" name="Group 203"/>
          <p:cNvGrpSpPr>
            <a:grpSpLocks noChangeAspect="1"/>
          </p:cNvGrpSpPr>
          <p:nvPr/>
        </p:nvGrpSpPr>
        <p:grpSpPr bwMode="auto">
          <a:xfrm>
            <a:off x="2573338" y="5110163"/>
            <a:ext cx="260350" cy="242887"/>
            <a:chOff x="4752" y="336"/>
            <a:chExt cx="288" cy="288"/>
          </a:xfrm>
        </p:grpSpPr>
        <p:sp>
          <p:nvSpPr>
            <p:cNvPr id="44096" name="Rectangle 204"/>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097" name="Group 205"/>
            <p:cNvGrpSpPr>
              <a:grpSpLocks noChangeAspect="1"/>
            </p:cNvGrpSpPr>
            <p:nvPr/>
          </p:nvGrpSpPr>
          <p:grpSpPr bwMode="auto">
            <a:xfrm>
              <a:off x="4800" y="408"/>
              <a:ext cx="192" cy="144"/>
              <a:chOff x="4800" y="384"/>
              <a:chExt cx="192" cy="192"/>
            </a:xfrm>
          </p:grpSpPr>
          <p:sp>
            <p:nvSpPr>
              <p:cNvPr id="44098" name="Line 206"/>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99" name="Line 207"/>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00" name="Line 208"/>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01" name="Line 209"/>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02" name="Line 210"/>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103" name="Line 211"/>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65" name="Group 185"/>
          <p:cNvGrpSpPr>
            <a:grpSpLocks noChangeAspect="1"/>
          </p:cNvGrpSpPr>
          <p:nvPr/>
        </p:nvGrpSpPr>
        <p:grpSpPr bwMode="auto">
          <a:xfrm>
            <a:off x="5692775" y="4373563"/>
            <a:ext cx="260350" cy="242887"/>
            <a:chOff x="4752" y="336"/>
            <a:chExt cx="288" cy="288"/>
          </a:xfrm>
        </p:grpSpPr>
        <p:sp>
          <p:nvSpPr>
            <p:cNvPr id="44088" name="Rectangle 186"/>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089" name="Group 187"/>
            <p:cNvGrpSpPr>
              <a:grpSpLocks noChangeAspect="1"/>
            </p:cNvGrpSpPr>
            <p:nvPr/>
          </p:nvGrpSpPr>
          <p:grpSpPr bwMode="auto">
            <a:xfrm>
              <a:off x="4800" y="408"/>
              <a:ext cx="192" cy="144"/>
              <a:chOff x="4800" y="384"/>
              <a:chExt cx="192" cy="192"/>
            </a:xfrm>
          </p:grpSpPr>
          <p:sp>
            <p:nvSpPr>
              <p:cNvPr id="44090" name="Line 188"/>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91" name="Line 189"/>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92" name="Line 190"/>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93" name="Line 191"/>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94" name="Line 192"/>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95" name="Line 193"/>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66" name="Group 194"/>
          <p:cNvGrpSpPr>
            <a:grpSpLocks noChangeAspect="1"/>
          </p:cNvGrpSpPr>
          <p:nvPr/>
        </p:nvGrpSpPr>
        <p:grpSpPr bwMode="auto">
          <a:xfrm>
            <a:off x="4054475" y="4646613"/>
            <a:ext cx="260350" cy="242887"/>
            <a:chOff x="4752" y="336"/>
            <a:chExt cx="288" cy="288"/>
          </a:xfrm>
        </p:grpSpPr>
        <p:sp>
          <p:nvSpPr>
            <p:cNvPr id="44080" name="Rectangle 195"/>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081" name="Group 196"/>
            <p:cNvGrpSpPr>
              <a:grpSpLocks noChangeAspect="1"/>
            </p:cNvGrpSpPr>
            <p:nvPr/>
          </p:nvGrpSpPr>
          <p:grpSpPr bwMode="auto">
            <a:xfrm>
              <a:off x="4800" y="408"/>
              <a:ext cx="192" cy="144"/>
              <a:chOff x="4800" y="384"/>
              <a:chExt cx="192" cy="192"/>
            </a:xfrm>
          </p:grpSpPr>
          <p:sp>
            <p:nvSpPr>
              <p:cNvPr id="44082" name="Line 197"/>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83" name="Line 198"/>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84" name="Line 199"/>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85" name="Line 200"/>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86" name="Line 201"/>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87" name="Line 202"/>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grpSp>
        <p:nvGrpSpPr>
          <p:cNvPr id="44067" name="Group 203"/>
          <p:cNvGrpSpPr>
            <a:grpSpLocks noChangeAspect="1"/>
          </p:cNvGrpSpPr>
          <p:nvPr/>
        </p:nvGrpSpPr>
        <p:grpSpPr bwMode="auto">
          <a:xfrm>
            <a:off x="2432050" y="4370388"/>
            <a:ext cx="260350" cy="242887"/>
            <a:chOff x="4752" y="336"/>
            <a:chExt cx="288" cy="288"/>
          </a:xfrm>
        </p:grpSpPr>
        <p:sp>
          <p:nvSpPr>
            <p:cNvPr id="44072" name="Rectangle 204"/>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endParaRPr lang="de-DE" altLang="en-US" sz="1200"/>
            </a:p>
          </p:txBody>
        </p:sp>
        <p:grpSp>
          <p:nvGrpSpPr>
            <p:cNvPr id="44073" name="Group 205"/>
            <p:cNvGrpSpPr>
              <a:grpSpLocks noChangeAspect="1"/>
            </p:cNvGrpSpPr>
            <p:nvPr/>
          </p:nvGrpSpPr>
          <p:grpSpPr bwMode="auto">
            <a:xfrm>
              <a:off x="4800" y="408"/>
              <a:ext cx="192" cy="144"/>
              <a:chOff x="4800" y="384"/>
              <a:chExt cx="192" cy="192"/>
            </a:xfrm>
          </p:grpSpPr>
          <p:sp>
            <p:nvSpPr>
              <p:cNvPr id="44074" name="Line 206"/>
              <p:cNvSpPr>
                <a:spLocks noChangeAspect="1" noChangeShapeType="1"/>
              </p:cNvSpPr>
              <p:nvPr/>
            </p:nvSpPr>
            <p:spPr bwMode="auto">
              <a:xfrm>
                <a:off x="4800"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75" name="Line 207"/>
              <p:cNvSpPr>
                <a:spLocks noChangeAspect="1" noChangeShapeType="1"/>
              </p:cNvSpPr>
              <p:nvPr/>
            </p:nvSpPr>
            <p:spPr bwMode="auto">
              <a:xfrm flipV="1">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76" name="Line 208"/>
              <p:cNvSpPr>
                <a:spLocks noChangeAspect="1" noChangeShapeType="1"/>
              </p:cNvSpPr>
              <p:nvPr/>
            </p:nvSpPr>
            <p:spPr bwMode="auto">
              <a:xfrm>
                <a:off x="4944"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77" name="Line 209"/>
              <p:cNvSpPr>
                <a:spLocks noChangeAspect="1" noChangeShapeType="1"/>
              </p:cNvSpPr>
              <p:nvPr/>
            </p:nvSpPr>
            <p:spPr bwMode="auto">
              <a:xfrm>
                <a:off x="4800" y="384"/>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78" name="Line 210"/>
              <p:cNvSpPr>
                <a:spLocks noChangeAspect="1" noChangeShapeType="1"/>
              </p:cNvSpPr>
              <p:nvPr/>
            </p:nvSpPr>
            <p:spPr bwMode="auto">
              <a:xfrm>
                <a:off x="4848" y="384"/>
                <a:ext cx="96" cy="19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4079" name="Line 211"/>
              <p:cNvSpPr>
                <a:spLocks noChangeAspect="1" noChangeShapeType="1"/>
              </p:cNvSpPr>
              <p:nvPr/>
            </p:nvSpPr>
            <p:spPr bwMode="auto">
              <a:xfrm>
                <a:off x="4944" y="576"/>
                <a:ext cx="48"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grpSp>
      <p:sp>
        <p:nvSpPr>
          <p:cNvPr id="44069" name="Text Box 335"/>
          <p:cNvSpPr txBox="1">
            <a:spLocks noChangeArrowheads="1"/>
          </p:cNvSpPr>
          <p:nvPr/>
        </p:nvSpPr>
        <p:spPr bwMode="auto">
          <a:xfrm>
            <a:off x="6272213" y="3895725"/>
            <a:ext cx="18343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r>
              <a:rPr lang="ru-RU" altLang="en-US" dirty="0" err="1" smtClean="0"/>
              <a:t>Суб</a:t>
            </a:r>
            <a:r>
              <a:rPr lang="ru-RU" altLang="en-US" dirty="0" smtClean="0"/>
              <a:t>-кольца</a:t>
            </a:r>
            <a:endParaRPr lang="en-US" altLang="en-US" dirty="0"/>
          </a:p>
        </p:txBody>
      </p:sp>
      <p:sp>
        <p:nvSpPr>
          <p:cNvPr id="44070" name="Text Box 335"/>
          <p:cNvSpPr txBox="1">
            <a:spLocks noChangeArrowheads="1"/>
          </p:cNvSpPr>
          <p:nvPr/>
        </p:nvSpPr>
        <p:spPr bwMode="auto">
          <a:xfrm>
            <a:off x="3417888" y="2519363"/>
            <a:ext cx="582612"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r>
              <a:rPr lang="en-US" altLang="en-US" sz="1400" b="1" dirty="0"/>
              <a:t>SRM</a:t>
            </a:r>
            <a:endParaRPr lang="en-US" altLang="en-US" b="1" dirty="0"/>
          </a:p>
        </p:txBody>
      </p:sp>
      <p:sp>
        <p:nvSpPr>
          <p:cNvPr id="44071" name="Text Box 335"/>
          <p:cNvSpPr txBox="1">
            <a:spLocks noChangeArrowheads="1"/>
          </p:cNvSpPr>
          <p:nvPr/>
        </p:nvSpPr>
        <p:spPr bwMode="auto">
          <a:xfrm>
            <a:off x="4333875" y="2532063"/>
            <a:ext cx="5842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r>
              <a:rPr lang="en-US" altLang="en-US" sz="1400" b="1" dirty="0"/>
              <a:t>SRM</a:t>
            </a:r>
            <a:endParaRPr lang="en-US" altLang="en-US" b="1" dirty="0"/>
          </a:p>
        </p:txBody>
      </p:sp>
      <p:sp>
        <p:nvSpPr>
          <p:cNvPr id="252" name="Rectangle 23"/>
          <p:cNvSpPr>
            <a:spLocks noGrp="1" noChangeArrowheads="1"/>
          </p:cNvSpPr>
          <p:nvPr>
            <p:ph type="title"/>
          </p:nvPr>
        </p:nvSpPr>
        <p:spPr>
          <a:xfrm>
            <a:off x="424706" y="25011"/>
            <a:ext cx="7151588" cy="727270"/>
          </a:xfrm>
        </p:spPr>
        <p:txBody>
          <a:bodyPr/>
          <a:lstStyle/>
          <a:p>
            <a:pPr algn="l" eaLnBrk="1" hangingPunct="1">
              <a:defRPr/>
            </a:pPr>
            <a:r>
              <a:rPr lang="ru-RU" b="1" dirty="0" smtClean="0">
                <a:latin typeface="Arial" pitchFamily="34" charset="0"/>
                <a:ea typeface="+mn-ea"/>
                <a:cs typeface="+mn-cs"/>
              </a:rPr>
              <a:t>Пример топологии </a:t>
            </a:r>
            <a:endParaRPr lang="ru-RU" b="1" dirty="0">
              <a:latin typeface="Arial" pitchFamily="34" charset="0"/>
              <a:ea typeface="+mn-ea"/>
              <a:cs typeface="+mn-cs"/>
            </a:endParaRPr>
          </a:p>
        </p:txBody>
      </p:sp>
      <p:sp>
        <p:nvSpPr>
          <p:cNvPr id="253" name="Прямоугольник 252"/>
          <p:cNvSpPr/>
          <p:nvPr/>
        </p:nvSpPr>
        <p:spPr>
          <a:xfrm rot="1426109">
            <a:off x="7095136" y="1487092"/>
            <a:ext cx="1439862" cy="35718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1800" spc="170" dirty="0">
                <a:solidFill>
                  <a:srgbClr val="FF0000"/>
                </a:solidFill>
              </a:rPr>
              <a:t>Пример</a:t>
            </a:r>
          </a:p>
        </p:txBody>
      </p:sp>
    </p:spTree>
    <p:extLst>
      <p:ext uri="{BB962C8B-B14F-4D97-AF65-F5344CB8AC3E}">
        <p14:creationId xmlns:p14="http://schemas.microsoft.com/office/powerpoint/2010/main" val="25280605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Line 3"/>
          <p:cNvSpPr>
            <a:spLocks noChangeShapeType="1"/>
          </p:cNvSpPr>
          <p:nvPr/>
        </p:nvSpPr>
        <p:spPr bwMode="auto">
          <a:xfrm flipH="1">
            <a:off x="1143000" y="2774950"/>
            <a:ext cx="746125" cy="1339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32" name="Line 4"/>
          <p:cNvSpPr>
            <a:spLocks noChangeShapeType="1"/>
          </p:cNvSpPr>
          <p:nvPr/>
        </p:nvSpPr>
        <p:spPr bwMode="auto">
          <a:xfrm>
            <a:off x="2151063" y="2757488"/>
            <a:ext cx="1385887" cy="14493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33" name="Line 5"/>
          <p:cNvSpPr>
            <a:spLocks noChangeShapeType="1"/>
          </p:cNvSpPr>
          <p:nvPr/>
        </p:nvSpPr>
        <p:spPr bwMode="auto">
          <a:xfrm>
            <a:off x="2559050" y="2759075"/>
            <a:ext cx="3019425" cy="1401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34" name="Line 6"/>
          <p:cNvSpPr>
            <a:spLocks noChangeShapeType="1"/>
          </p:cNvSpPr>
          <p:nvPr/>
        </p:nvSpPr>
        <p:spPr bwMode="auto">
          <a:xfrm>
            <a:off x="3033713" y="2743200"/>
            <a:ext cx="446405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35" name="Line 7"/>
          <p:cNvSpPr>
            <a:spLocks noChangeShapeType="1"/>
          </p:cNvSpPr>
          <p:nvPr/>
        </p:nvSpPr>
        <p:spPr bwMode="auto">
          <a:xfrm flipH="1">
            <a:off x="808038" y="2667000"/>
            <a:ext cx="12652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73736" name="Group 8"/>
          <p:cNvGrpSpPr>
            <a:grpSpLocks/>
          </p:cNvGrpSpPr>
          <p:nvPr/>
        </p:nvGrpSpPr>
        <p:grpSpPr bwMode="auto">
          <a:xfrm>
            <a:off x="138113" y="2287588"/>
            <a:ext cx="1198562" cy="800100"/>
            <a:chOff x="3673" y="2179"/>
            <a:chExt cx="755" cy="504"/>
          </a:xfrm>
        </p:grpSpPr>
        <p:sp>
          <p:nvSpPr>
            <p:cNvPr id="73795" name="Rectangle 9"/>
            <p:cNvSpPr>
              <a:spLocks noChangeArrowheads="1"/>
            </p:cNvSpPr>
            <p:nvPr/>
          </p:nvSpPr>
          <p:spPr bwMode="auto">
            <a:xfrm>
              <a:off x="4003" y="2215"/>
              <a:ext cx="388" cy="319"/>
            </a:xfrm>
            <a:prstGeom prst="rect">
              <a:avLst/>
            </a:prstGeom>
            <a:solidFill>
              <a:srgbClr val="BFBFBF"/>
            </a:solidFill>
            <a:ln w="7938">
              <a:solidFill>
                <a:srgbClr val="000000"/>
              </a:solidFill>
              <a:miter lim="800000"/>
              <a:headEnd/>
              <a:tailEnd/>
            </a:ln>
          </p:spPr>
          <p:txBody>
            <a:bodyPr/>
            <a:lstStyle/>
            <a:p>
              <a:endParaRPr lang="de-DE"/>
            </a:p>
          </p:txBody>
        </p:sp>
        <p:sp>
          <p:nvSpPr>
            <p:cNvPr id="73796" name="Rectangle 10"/>
            <p:cNvSpPr>
              <a:spLocks noChangeArrowheads="1"/>
            </p:cNvSpPr>
            <p:nvPr/>
          </p:nvSpPr>
          <p:spPr bwMode="auto">
            <a:xfrm>
              <a:off x="4027" y="2245"/>
              <a:ext cx="338" cy="261"/>
            </a:xfrm>
            <a:prstGeom prst="rect">
              <a:avLst/>
            </a:prstGeom>
            <a:solidFill>
              <a:srgbClr val="D9D9D9"/>
            </a:solidFill>
            <a:ln w="7938">
              <a:solidFill>
                <a:srgbClr val="4D4D4D"/>
              </a:solidFill>
              <a:miter lim="800000"/>
              <a:headEnd/>
              <a:tailEnd/>
            </a:ln>
          </p:spPr>
          <p:txBody>
            <a:bodyPr/>
            <a:lstStyle/>
            <a:p>
              <a:endParaRPr lang="de-DE"/>
            </a:p>
          </p:txBody>
        </p:sp>
        <p:sp>
          <p:nvSpPr>
            <p:cNvPr id="73797" name="Freeform 11"/>
            <p:cNvSpPr>
              <a:spLocks/>
            </p:cNvSpPr>
            <p:nvPr/>
          </p:nvSpPr>
          <p:spPr bwMode="auto">
            <a:xfrm>
              <a:off x="3964" y="2545"/>
              <a:ext cx="464" cy="73"/>
            </a:xfrm>
            <a:custGeom>
              <a:avLst/>
              <a:gdLst>
                <a:gd name="T0" fmla="*/ 464 w 464"/>
                <a:gd name="T1" fmla="*/ 73 h 73"/>
                <a:gd name="T2" fmla="*/ 0 w 464"/>
                <a:gd name="T3" fmla="*/ 73 h 73"/>
                <a:gd name="T4" fmla="*/ 37 w 464"/>
                <a:gd name="T5" fmla="*/ 0 h 73"/>
                <a:gd name="T6" fmla="*/ 428 w 464"/>
                <a:gd name="T7" fmla="*/ 0 h 73"/>
                <a:gd name="T8" fmla="*/ 464 w 464"/>
                <a:gd name="T9" fmla="*/ 73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4" h="73">
                  <a:moveTo>
                    <a:pt x="464" y="73"/>
                  </a:moveTo>
                  <a:lnTo>
                    <a:pt x="0" y="73"/>
                  </a:lnTo>
                  <a:lnTo>
                    <a:pt x="37" y="0"/>
                  </a:lnTo>
                  <a:lnTo>
                    <a:pt x="428" y="0"/>
                  </a:lnTo>
                  <a:lnTo>
                    <a:pt x="464" y="73"/>
                  </a:lnTo>
                  <a:close/>
                </a:path>
              </a:pathLst>
            </a:custGeom>
            <a:solidFill>
              <a:srgbClr val="BFBFBF"/>
            </a:solidFill>
            <a:ln w="7938">
              <a:solidFill>
                <a:srgbClr val="000000"/>
              </a:solidFill>
              <a:prstDash val="solid"/>
              <a:round/>
              <a:headEnd/>
              <a:tailEnd/>
            </a:ln>
          </p:spPr>
          <p:txBody>
            <a:bodyPr/>
            <a:lstStyle/>
            <a:p>
              <a:endParaRPr lang="de-DE"/>
            </a:p>
          </p:txBody>
        </p:sp>
        <p:sp>
          <p:nvSpPr>
            <p:cNvPr id="73798" name="Rectangle 12"/>
            <p:cNvSpPr>
              <a:spLocks noChangeArrowheads="1"/>
            </p:cNvSpPr>
            <p:nvPr/>
          </p:nvSpPr>
          <p:spPr bwMode="auto">
            <a:xfrm>
              <a:off x="3673" y="2179"/>
              <a:ext cx="232" cy="504"/>
            </a:xfrm>
            <a:prstGeom prst="rect">
              <a:avLst/>
            </a:prstGeom>
            <a:solidFill>
              <a:srgbClr val="BFBFBF"/>
            </a:solidFill>
            <a:ln w="7938">
              <a:solidFill>
                <a:srgbClr val="000000"/>
              </a:solidFill>
              <a:miter lim="800000"/>
              <a:headEnd/>
              <a:tailEnd/>
            </a:ln>
          </p:spPr>
          <p:txBody>
            <a:bodyPr/>
            <a:lstStyle/>
            <a:p>
              <a:endParaRPr lang="de-DE"/>
            </a:p>
          </p:txBody>
        </p:sp>
        <p:sp>
          <p:nvSpPr>
            <p:cNvPr id="73799" name="Rectangle 13"/>
            <p:cNvSpPr>
              <a:spLocks noChangeArrowheads="1"/>
            </p:cNvSpPr>
            <p:nvPr/>
          </p:nvSpPr>
          <p:spPr bwMode="auto">
            <a:xfrm>
              <a:off x="3696" y="2197"/>
              <a:ext cx="192" cy="40"/>
            </a:xfrm>
            <a:prstGeom prst="rect">
              <a:avLst/>
            </a:prstGeom>
            <a:solidFill>
              <a:srgbClr val="D9D9D9"/>
            </a:solidFill>
            <a:ln w="7938">
              <a:solidFill>
                <a:srgbClr val="808080"/>
              </a:solidFill>
              <a:miter lim="800000"/>
              <a:headEnd/>
              <a:tailEnd/>
            </a:ln>
          </p:spPr>
          <p:txBody>
            <a:bodyPr/>
            <a:lstStyle/>
            <a:p>
              <a:endParaRPr lang="de-DE"/>
            </a:p>
          </p:txBody>
        </p:sp>
        <p:sp>
          <p:nvSpPr>
            <p:cNvPr id="73800" name="Rectangle 14"/>
            <p:cNvSpPr>
              <a:spLocks noChangeArrowheads="1"/>
            </p:cNvSpPr>
            <p:nvPr/>
          </p:nvSpPr>
          <p:spPr bwMode="auto">
            <a:xfrm>
              <a:off x="3724" y="2367"/>
              <a:ext cx="119" cy="39"/>
            </a:xfrm>
            <a:prstGeom prst="rect">
              <a:avLst/>
            </a:prstGeom>
            <a:solidFill>
              <a:srgbClr val="D9D9D9"/>
            </a:solidFill>
            <a:ln w="7938">
              <a:solidFill>
                <a:srgbClr val="808080"/>
              </a:solidFill>
              <a:miter lim="800000"/>
              <a:headEnd/>
              <a:tailEnd/>
            </a:ln>
          </p:spPr>
          <p:txBody>
            <a:bodyPr/>
            <a:lstStyle/>
            <a:p>
              <a:endParaRPr lang="de-DE"/>
            </a:p>
          </p:txBody>
        </p:sp>
        <p:sp>
          <p:nvSpPr>
            <p:cNvPr id="73801" name="Rectangle 15"/>
            <p:cNvSpPr>
              <a:spLocks noChangeArrowheads="1"/>
            </p:cNvSpPr>
            <p:nvPr/>
          </p:nvSpPr>
          <p:spPr bwMode="auto">
            <a:xfrm>
              <a:off x="3696" y="2277"/>
              <a:ext cx="192" cy="38"/>
            </a:xfrm>
            <a:prstGeom prst="rect">
              <a:avLst/>
            </a:prstGeom>
            <a:solidFill>
              <a:srgbClr val="D9D9D9"/>
            </a:solidFill>
            <a:ln w="7938">
              <a:solidFill>
                <a:srgbClr val="808080"/>
              </a:solidFill>
              <a:miter lim="800000"/>
              <a:headEnd/>
              <a:tailEnd/>
            </a:ln>
          </p:spPr>
          <p:txBody>
            <a:bodyPr/>
            <a:lstStyle/>
            <a:p>
              <a:endParaRPr lang="de-DE"/>
            </a:p>
          </p:txBody>
        </p:sp>
        <p:sp>
          <p:nvSpPr>
            <p:cNvPr id="73802" name="Line 16"/>
            <p:cNvSpPr>
              <a:spLocks noChangeShapeType="1"/>
            </p:cNvSpPr>
            <p:nvPr/>
          </p:nvSpPr>
          <p:spPr bwMode="auto">
            <a:xfrm>
              <a:off x="3675" y="2259"/>
              <a:ext cx="228" cy="1"/>
            </a:xfrm>
            <a:prstGeom prst="line">
              <a:avLst/>
            </a:prstGeom>
            <a:noFill/>
            <a:ln w="7938">
              <a:solidFill>
                <a:srgbClr val="808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3803" name="Line 17"/>
            <p:cNvSpPr>
              <a:spLocks noChangeShapeType="1"/>
            </p:cNvSpPr>
            <p:nvPr/>
          </p:nvSpPr>
          <p:spPr bwMode="auto">
            <a:xfrm>
              <a:off x="3675" y="2643"/>
              <a:ext cx="228" cy="1"/>
            </a:xfrm>
            <a:prstGeom prst="line">
              <a:avLst/>
            </a:prstGeom>
            <a:noFill/>
            <a:ln w="7938">
              <a:solidFill>
                <a:srgbClr val="808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3804" name="Line 18"/>
            <p:cNvSpPr>
              <a:spLocks noChangeShapeType="1"/>
            </p:cNvSpPr>
            <p:nvPr/>
          </p:nvSpPr>
          <p:spPr bwMode="auto">
            <a:xfrm flipV="1">
              <a:off x="3675" y="2338"/>
              <a:ext cx="228" cy="1"/>
            </a:xfrm>
            <a:prstGeom prst="line">
              <a:avLst/>
            </a:prstGeom>
            <a:noFill/>
            <a:ln w="7938">
              <a:solidFill>
                <a:srgbClr val="80808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3805" name="Line 19"/>
            <p:cNvSpPr>
              <a:spLocks noChangeShapeType="1"/>
            </p:cNvSpPr>
            <p:nvPr/>
          </p:nvSpPr>
          <p:spPr bwMode="auto">
            <a:xfrm>
              <a:off x="3675" y="2446"/>
              <a:ext cx="228" cy="1"/>
            </a:xfrm>
            <a:prstGeom prst="line">
              <a:avLst/>
            </a:prstGeom>
            <a:noFill/>
            <a:ln w="7938">
              <a:solidFill>
                <a:srgbClr val="80808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3737" name="Line 20"/>
          <p:cNvSpPr>
            <a:spLocks noChangeShapeType="1"/>
          </p:cNvSpPr>
          <p:nvPr/>
        </p:nvSpPr>
        <p:spPr bwMode="auto">
          <a:xfrm>
            <a:off x="7223125" y="2667000"/>
            <a:ext cx="808038" cy="149383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38" name="Line 21"/>
          <p:cNvSpPr>
            <a:spLocks noChangeShapeType="1"/>
          </p:cNvSpPr>
          <p:nvPr/>
        </p:nvSpPr>
        <p:spPr bwMode="auto">
          <a:xfrm flipH="1">
            <a:off x="5973763" y="2713038"/>
            <a:ext cx="900112" cy="141763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39" name="Line 22"/>
          <p:cNvSpPr>
            <a:spLocks noChangeShapeType="1"/>
          </p:cNvSpPr>
          <p:nvPr/>
        </p:nvSpPr>
        <p:spPr bwMode="auto">
          <a:xfrm flipH="1">
            <a:off x="3717925" y="2698750"/>
            <a:ext cx="2971800" cy="14605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40" name="Line 23"/>
          <p:cNvSpPr>
            <a:spLocks noChangeShapeType="1"/>
          </p:cNvSpPr>
          <p:nvPr/>
        </p:nvSpPr>
        <p:spPr bwMode="auto">
          <a:xfrm flipH="1">
            <a:off x="1493838" y="2697163"/>
            <a:ext cx="4922837" cy="14478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41" name="Line 24"/>
          <p:cNvSpPr>
            <a:spLocks noChangeShapeType="1"/>
          </p:cNvSpPr>
          <p:nvPr/>
        </p:nvSpPr>
        <p:spPr bwMode="auto">
          <a:xfrm>
            <a:off x="3140075" y="2667000"/>
            <a:ext cx="28336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42" name="Line 25"/>
          <p:cNvSpPr>
            <a:spLocks noChangeShapeType="1"/>
          </p:cNvSpPr>
          <p:nvPr/>
        </p:nvSpPr>
        <p:spPr bwMode="auto">
          <a:xfrm>
            <a:off x="2560638" y="2149475"/>
            <a:ext cx="3870325" cy="0"/>
          </a:xfrm>
          <a:prstGeom prst="line">
            <a:avLst/>
          </a:prstGeom>
          <a:noFill/>
          <a:ln w="9525">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43" name="Line 26"/>
          <p:cNvSpPr>
            <a:spLocks noChangeShapeType="1"/>
          </p:cNvSpPr>
          <p:nvPr/>
        </p:nvSpPr>
        <p:spPr bwMode="auto">
          <a:xfrm>
            <a:off x="6430963" y="2149475"/>
            <a:ext cx="0" cy="5016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44" name="Line 27"/>
          <p:cNvSpPr>
            <a:spLocks noChangeShapeType="1"/>
          </p:cNvSpPr>
          <p:nvPr/>
        </p:nvSpPr>
        <p:spPr bwMode="auto">
          <a:xfrm>
            <a:off x="2546350" y="2149475"/>
            <a:ext cx="0" cy="487363"/>
          </a:xfrm>
          <a:prstGeom prst="line">
            <a:avLst/>
          </a:prstGeom>
          <a:noFill/>
          <a:ln w="9525">
            <a:solidFill>
              <a:schemeClr val="tx1"/>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73745" name="Group 28"/>
          <p:cNvGrpSpPr>
            <a:grpSpLocks/>
          </p:cNvGrpSpPr>
          <p:nvPr/>
        </p:nvGrpSpPr>
        <p:grpSpPr bwMode="auto">
          <a:xfrm>
            <a:off x="785813" y="4251325"/>
            <a:ext cx="1435100" cy="993775"/>
            <a:chOff x="354" y="2621"/>
            <a:chExt cx="1382" cy="1132"/>
          </a:xfrm>
        </p:grpSpPr>
        <p:sp>
          <p:nvSpPr>
            <p:cNvPr id="73786" name="Line 29"/>
            <p:cNvSpPr>
              <a:spLocks noChangeShapeType="1"/>
            </p:cNvSpPr>
            <p:nvPr/>
          </p:nvSpPr>
          <p:spPr bwMode="auto">
            <a:xfrm>
              <a:off x="602" y="2640"/>
              <a:ext cx="0" cy="3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87" name="Line 30"/>
            <p:cNvSpPr>
              <a:spLocks noChangeShapeType="1"/>
            </p:cNvSpPr>
            <p:nvPr/>
          </p:nvSpPr>
          <p:spPr bwMode="auto">
            <a:xfrm>
              <a:off x="602" y="2986"/>
              <a:ext cx="10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88" name="Line 31"/>
            <p:cNvSpPr>
              <a:spLocks noChangeShapeType="1"/>
            </p:cNvSpPr>
            <p:nvPr/>
          </p:nvSpPr>
          <p:spPr bwMode="auto">
            <a:xfrm>
              <a:off x="487" y="2650"/>
              <a:ext cx="0" cy="6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89" name="Line 32"/>
            <p:cNvSpPr>
              <a:spLocks noChangeShapeType="1"/>
            </p:cNvSpPr>
            <p:nvPr/>
          </p:nvSpPr>
          <p:spPr bwMode="auto">
            <a:xfrm>
              <a:off x="487" y="3302"/>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90" name="Line 33"/>
            <p:cNvSpPr>
              <a:spLocks noChangeShapeType="1"/>
            </p:cNvSpPr>
            <p:nvPr/>
          </p:nvSpPr>
          <p:spPr bwMode="auto">
            <a:xfrm>
              <a:off x="354" y="2621"/>
              <a:ext cx="0" cy="10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91" name="Line 34"/>
            <p:cNvSpPr>
              <a:spLocks noChangeShapeType="1"/>
            </p:cNvSpPr>
            <p:nvPr/>
          </p:nvSpPr>
          <p:spPr bwMode="auto">
            <a:xfrm>
              <a:off x="354" y="3648"/>
              <a:ext cx="3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92" name="Rectangle 35"/>
            <p:cNvSpPr>
              <a:spLocks noChangeArrowheads="1"/>
            </p:cNvSpPr>
            <p:nvPr/>
          </p:nvSpPr>
          <p:spPr bwMode="auto">
            <a:xfrm>
              <a:off x="713" y="2890"/>
              <a:ext cx="1017" cy="211"/>
            </a:xfrm>
            <a:prstGeom prst="rect">
              <a:avLst/>
            </a:prstGeom>
            <a:solidFill>
              <a:schemeClr val="bg2">
                <a:alpha val="36078"/>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3793" name="Rectangle 36"/>
            <p:cNvSpPr>
              <a:spLocks noChangeArrowheads="1"/>
            </p:cNvSpPr>
            <p:nvPr/>
          </p:nvSpPr>
          <p:spPr bwMode="auto">
            <a:xfrm>
              <a:off x="719" y="3216"/>
              <a:ext cx="1017" cy="211"/>
            </a:xfrm>
            <a:prstGeom prst="rect">
              <a:avLst/>
            </a:prstGeom>
            <a:solidFill>
              <a:schemeClr val="bg2">
                <a:alpha val="36078"/>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3794" name="Rectangle 37"/>
            <p:cNvSpPr>
              <a:spLocks noChangeArrowheads="1"/>
            </p:cNvSpPr>
            <p:nvPr/>
          </p:nvSpPr>
          <p:spPr bwMode="auto">
            <a:xfrm>
              <a:off x="715" y="3542"/>
              <a:ext cx="1017" cy="211"/>
            </a:xfrm>
            <a:prstGeom prst="rect">
              <a:avLst/>
            </a:prstGeom>
            <a:solidFill>
              <a:schemeClr val="bg2">
                <a:alpha val="36078"/>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73746" name="Group 38"/>
          <p:cNvGrpSpPr>
            <a:grpSpLocks/>
          </p:cNvGrpSpPr>
          <p:nvPr/>
        </p:nvGrpSpPr>
        <p:grpSpPr bwMode="auto">
          <a:xfrm>
            <a:off x="2863850" y="4251325"/>
            <a:ext cx="1435100" cy="993775"/>
            <a:chOff x="354" y="2621"/>
            <a:chExt cx="1382" cy="1132"/>
          </a:xfrm>
        </p:grpSpPr>
        <p:sp>
          <p:nvSpPr>
            <p:cNvPr id="73777" name="Line 39"/>
            <p:cNvSpPr>
              <a:spLocks noChangeShapeType="1"/>
            </p:cNvSpPr>
            <p:nvPr/>
          </p:nvSpPr>
          <p:spPr bwMode="auto">
            <a:xfrm>
              <a:off x="602" y="2640"/>
              <a:ext cx="0" cy="3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78" name="Line 40"/>
            <p:cNvSpPr>
              <a:spLocks noChangeShapeType="1"/>
            </p:cNvSpPr>
            <p:nvPr/>
          </p:nvSpPr>
          <p:spPr bwMode="auto">
            <a:xfrm>
              <a:off x="602" y="2986"/>
              <a:ext cx="10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79" name="Line 41"/>
            <p:cNvSpPr>
              <a:spLocks noChangeShapeType="1"/>
            </p:cNvSpPr>
            <p:nvPr/>
          </p:nvSpPr>
          <p:spPr bwMode="auto">
            <a:xfrm>
              <a:off x="487" y="2650"/>
              <a:ext cx="0" cy="6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80" name="Line 42"/>
            <p:cNvSpPr>
              <a:spLocks noChangeShapeType="1"/>
            </p:cNvSpPr>
            <p:nvPr/>
          </p:nvSpPr>
          <p:spPr bwMode="auto">
            <a:xfrm>
              <a:off x="487" y="3302"/>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81" name="Line 43"/>
            <p:cNvSpPr>
              <a:spLocks noChangeShapeType="1"/>
            </p:cNvSpPr>
            <p:nvPr/>
          </p:nvSpPr>
          <p:spPr bwMode="auto">
            <a:xfrm>
              <a:off x="354" y="2621"/>
              <a:ext cx="0" cy="10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82" name="Line 44"/>
            <p:cNvSpPr>
              <a:spLocks noChangeShapeType="1"/>
            </p:cNvSpPr>
            <p:nvPr/>
          </p:nvSpPr>
          <p:spPr bwMode="auto">
            <a:xfrm>
              <a:off x="354" y="3648"/>
              <a:ext cx="3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83" name="Rectangle 45"/>
            <p:cNvSpPr>
              <a:spLocks noChangeArrowheads="1"/>
            </p:cNvSpPr>
            <p:nvPr/>
          </p:nvSpPr>
          <p:spPr bwMode="auto">
            <a:xfrm>
              <a:off x="713" y="2890"/>
              <a:ext cx="1017" cy="211"/>
            </a:xfrm>
            <a:prstGeom prst="rect">
              <a:avLst/>
            </a:prstGeom>
            <a:solidFill>
              <a:schemeClr val="bg2">
                <a:alpha val="36078"/>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3784" name="Rectangle 46"/>
            <p:cNvSpPr>
              <a:spLocks noChangeArrowheads="1"/>
            </p:cNvSpPr>
            <p:nvPr/>
          </p:nvSpPr>
          <p:spPr bwMode="auto">
            <a:xfrm>
              <a:off x="719" y="3216"/>
              <a:ext cx="1017" cy="211"/>
            </a:xfrm>
            <a:prstGeom prst="rect">
              <a:avLst/>
            </a:prstGeom>
            <a:solidFill>
              <a:schemeClr val="bg2">
                <a:alpha val="36078"/>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3785" name="Rectangle 47"/>
            <p:cNvSpPr>
              <a:spLocks noChangeArrowheads="1"/>
            </p:cNvSpPr>
            <p:nvPr/>
          </p:nvSpPr>
          <p:spPr bwMode="auto">
            <a:xfrm>
              <a:off x="715" y="3542"/>
              <a:ext cx="1017" cy="211"/>
            </a:xfrm>
            <a:prstGeom prst="rect">
              <a:avLst/>
            </a:prstGeom>
            <a:solidFill>
              <a:schemeClr val="bg2">
                <a:alpha val="36078"/>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73747" name="Group 48"/>
          <p:cNvGrpSpPr>
            <a:grpSpLocks/>
          </p:cNvGrpSpPr>
          <p:nvPr/>
        </p:nvGrpSpPr>
        <p:grpSpPr bwMode="auto">
          <a:xfrm>
            <a:off x="4941888" y="4251325"/>
            <a:ext cx="1435100" cy="993775"/>
            <a:chOff x="354" y="2621"/>
            <a:chExt cx="1382" cy="1132"/>
          </a:xfrm>
        </p:grpSpPr>
        <p:sp>
          <p:nvSpPr>
            <p:cNvPr id="73768" name="Line 49"/>
            <p:cNvSpPr>
              <a:spLocks noChangeShapeType="1"/>
            </p:cNvSpPr>
            <p:nvPr/>
          </p:nvSpPr>
          <p:spPr bwMode="auto">
            <a:xfrm>
              <a:off x="602" y="2640"/>
              <a:ext cx="0" cy="3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69" name="Line 50"/>
            <p:cNvSpPr>
              <a:spLocks noChangeShapeType="1"/>
            </p:cNvSpPr>
            <p:nvPr/>
          </p:nvSpPr>
          <p:spPr bwMode="auto">
            <a:xfrm>
              <a:off x="602" y="2986"/>
              <a:ext cx="10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70" name="Line 51"/>
            <p:cNvSpPr>
              <a:spLocks noChangeShapeType="1"/>
            </p:cNvSpPr>
            <p:nvPr/>
          </p:nvSpPr>
          <p:spPr bwMode="auto">
            <a:xfrm>
              <a:off x="487" y="2650"/>
              <a:ext cx="0" cy="6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71" name="Line 52"/>
            <p:cNvSpPr>
              <a:spLocks noChangeShapeType="1"/>
            </p:cNvSpPr>
            <p:nvPr/>
          </p:nvSpPr>
          <p:spPr bwMode="auto">
            <a:xfrm>
              <a:off x="487" y="3302"/>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72" name="Line 53"/>
            <p:cNvSpPr>
              <a:spLocks noChangeShapeType="1"/>
            </p:cNvSpPr>
            <p:nvPr/>
          </p:nvSpPr>
          <p:spPr bwMode="auto">
            <a:xfrm>
              <a:off x="354" y="2621"/>
              <a:ext cx="0" cy="10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73" name="Line 54"/>
            <p:cNvSpPr>
              <a:spLocks noChangeShapeType="1"/>
            </p:cNvSpPr>
            <p:nvPr/>
          </p:nvSpPr>
          <p:spPr bwMode="auto">
            <a:xfrm>
              <a:off x="354" y="3648"/>
              <a:ext cx="3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74" name="Rectangle 55"/>
            <p:cNvSpPr>
              <a:spLocks noChangeArrowheads="1"/>
            </p:cNvSpPr>
            <p:nvPr/>
          </p:nvSpPr>
          <p:spPr bwMode="auto">
            <a:xfrm>
              <a:off x="713" y="2890"/>
              <a:ext cx="1017" cy="211"/>
            </a:xfrm>
            <a:prstGeom prst="rect">
              <a:avLst/>
            </a:prstGeom>
            <a:solidFill>
              <a:schemeClr val="bg2">
                <a:alpha val="36078"/>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3775" name="Rectangle 56"/>
            <p:cNvSpPr>
              <a:spLocks noChangeArrowheads="1"/>
            </p:cNvSpPr>
            <p:nvPr/>
          </p:nvSpPr>
          <p:spPr bwMode="auto">
            <a:xfrm>
              <a:off x="719" y="3216"/>
              <a:ext cx="1017" cy="211"/>
            </a:xfrm>
            <a:prstGeom prst="rect">
              <a:avLst/>
            </a:prstGeom>
            <a:solidFill>
              <a:schemeClr val="bg2">
                <a:alpha val="36078"/>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3776" name="Rectangle 57"/>
            <p:cNvSpPr>
              <a:spLocks noChangeArrowheads="1"/>
            </p:cNvSpPr>
            <p:nvPr/>
          </p:nvSpPr>
          <p:spPr bwMode="auto">
            <a:xfrm>
              <a:off x="715" y="3542"/>
              <a:ext cx="1017" cy="211"/>
            </a:xfrm>
            <a:prstGeom prst="rect">
              <a:avLst/>
            </a:prstGeom>
            <a:solidFill>
              <a:schemeClr val="bg2">
                <a:alpha val="36078"/>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73748" name="Group 58"/>
          <p:cNvGrpSpPr>
            <a:grpSpLocks/>
          </p:cNvGrpSpPr>
          <p:nvPr/>
        </p:nvGrpSpPr>
        <p:grpSpPr bwMode="auto">
          <a:xfrm>
            <a:off x="7021513" y="4251325"/>
            <a:ext cx="1435100" cy="993775"/>
            <a:chOff x="354" y="2621"/>
            <a:chExt cx="1382" cy="1132"/>
          </a:xfrm>
        </p:grpSpPr>
        <p:sp>
          <p:nvSpPr>
            <p:cNvPr id="73759" name="Line 59"/>
            <p:cNvSpPr>
              <a:spLocks noChangeShapeType="1"/>
            </p:cNvSpPr>
            <p:nvPr/>
          </p:nvSpPr>
          <p:spPr bwMode="auto">
            <a:xfrm>
              <a:off x="602" y="2640"/>
              <a:ext cx="0" cy="3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60" name="Line 60"/>
            <p:cNvSpPr>
              <a:spLocks noChangeShapeType="1"/>
            </p:cNvSpPr>
            <p:nvPr/>
          </p:nvSpPr>
          <p:spPr bwMode="auto">
            <a:xfrm>
              <a:off x="602" y="2986"/>
              <a:ext cx="10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61" name="Line 61"/>
            <p:cNvSpPr>
              <a:spLocks noChangeShapeType="1"/>
            </p:cNvSpPr>
            <p:nvPr/>
          </p:nvSpPr>
          <p:spPr bwMode="auto">
            <a:xfrm>
              <a:off x="487" y="2650"/>
              <a:ext cx="0" cy="6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62" name="Line 62"/>
            <p:cNvSpPr>
              <a:spLocks noChangeShapeType="1"/>
            </p:cNvSpPr>
            <p:nvPr/>
          </p:nvSpPr>
          <p:spPr bwMode="auto">
            <a:xfrm>
              <a:off x="487" y="3302"/>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63" name="Line 63"/>
            <p:cNvSpPr>
              <a:spLocks noChangeShapeType="1"/>
            </p:cNvSpPr>
            <p:nvPr/>
          </p:nvSpPr>
          <p:spPr bwMode="auto">
            <a:xfrm>
              <a:off x="354" y="2621"/>
              <a:ext cx="0" cy="10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64" name="Line 64"/>
            <p:cNvSpPr>
              <a:spLocks noChangeShapeType="1"/>
            </p:cNvSpPr>
            <p:nvPr/>
          </p:nvSpPr>
          <p:spPr bwMode="auto">
            <a:xfrm>
              <a:off x="354" y="3648"/>
              <a:ext cx="3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65" name="Rectangle 65"/>
            <p:cNvSpPr>
              <a:spLocks noChangeArrowheads="1"/>
            </p:cNvSpPr>
            <p:nvPr/>
          </p:nvSpPr>
          <p:spPr bwMode="auto">
            <a:xfrm>
              <a:off x="713" y="2890"/>
              <a:ext cx="1017" cy="211"/>
            </a:xfrm>
            <a:prstGeom prst="rect">
              <a:avLst/>
            </a:prstGeom>
            <a:solidFill>
              <a:schemeClr val="bg2">
                <a:alpha val="36078"/>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3766" name="Rectangle 66"/>
            <p:cNvSpPr>
              <a:spLocks noChangeArrowheads="1"/>
            </p:cNvSpPr>
            <p:nvPr/>
          </p:nvSpPr>
          <p:spPr bwMode="auto">
            <a:xfrm>
              <a:off x="719" y="3216"/>
              <a:ext cx="1017" cy="211"/>
            </a:xfrm>
            <a:prstGeom prst="rect">
              <a:avLst/>
            </a:prstGeom>
            <a:solidFill>
              <a:schemeClr val="bg2">
                <a:alpha val="36078"/>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3767" name="Rectangle 67"/>
            <p:cNvSpPr>
              <a:spLocks noChangeArrowheads="1"/>
            </p:cNvSpPr>
            <p:nvPr/>
          </p:nvSpPr>
          <p:spPr bwMode="auto">
            <a:xfrm>
              <a:off x="715" y="3542"/>
              <a:ext cx="1017" cy="211"/>
            </a:xfrm>
            <a:prstGeom prst="rect">
              <a:avLst/>
            </a:prstGeom>
            <a:solidFill>
              <a:schemeClr val="bg2">
                <a:alpha val="36078"/>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73749" name="Text Box 68"/>
          <p:cNvSpPr txBox="1">
            <a:spLocks noChangeArrowheads="1"/>
          </p:cNvSpPr>
          <p:nvPr/>
        </p:nvSpPr>
        <p:spPr bwMode="auto">
          <a:xfrm>
            <a:off x="923923" y="1752600"/>
            <a:ext cx="936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spcBef>
                <a:spcPct val="50000"/>
              </a:spcBef>
            </a:pPr>
            <a:r>
              <a:rPr lang="ru-RU" sz="1800" dirty="0" smtClean="0"/>
              <a:t>Звезда</a:t>
            </a:r>
            <a:endParaRPr lang="en-GB" sz="1800" dirty="0"/>
          </a:p>
        </p:txBody>
      </p:sp>
      <p:sp>
        <p:nvSpPr>
          <p:cNvPr id="73750" name="Line 69"/>
          <p:cNvSpPr>
            <a:spLocks noChangeShapeType="1"/>
          </p:cNvSpPr>
          <p:nvPr/>
        </p:nvSpPr>
        <p:spPr bwMode="auto">
          <a:xfrm>
            <a:off x="1676400" y="2103438"/>
            <a:ext cx="365125" cy="365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751" name="Text Box 70"/>
          <p:cNvSpPr txBox="1">
            <a:spLocks noChangeArrowheads="1"/>
          </p:cNvSpPr>
          <p:nvPr/>
        </p:nvSpPr>
        <p:spPr bwMode="auto">
          <a:xfrm>
            <a:off x="6856413" y="1752600"/>
            <a:ext cx="10721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pPr eaLnBrk="1" hangingPunct="1">
              <a:spcBef>
                <a:spcPct val="50000"/>
              </a:spcBef>
            </a:pPr>
            <a:r>
              <a:rPr lang="ru-RU" sz="1800" dirty="0" smtClean="0"/>
              <a:t>Кольцо</a:t>
            </a:r>
            <a:endParaRPr lang="en-GB" sz="1800" dirty="0"/>
          </a:p>
        </p:txBody>
      </p:sp>
      <p:sp>
        <p:nvSpPr>
          <p:cNvPr id="73752" name="Line 71"/>
          <p:cNvSpPr>
            <a:spLocks noChangeShapeType="1"/>
          </p:cNvSpPr>
          <p:nvPr/>
        </p:nvSpPr>
        <p:spPr bwMode="auto">
          <a:xfrm flipH="1">
            <a:off x="6523037" y="2011364"/>
            <a:ext cx="350837" cy="1754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pic>
        <p:nvPicPr>
          <p:cNvPr id="73753" name="Picture 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049713"/>
            <a:ext cx="1622425" cy="217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54" name="Picture 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350" y="4049713"/>
            <a:ext cx="1622425" cy="217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55" name="Picture 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25" y="4049713"/>
            <a:ext cx="1622425" cy="217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56" name="Picture 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8950" y="4049713"/>
            <a:ext cx="1622425" cy="217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57" name="Picture 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0" y="2560638"/>
            <a:ext cx="1622425" cy="217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58" name="Picture 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775" y="2554288"/>
            <a:ext cx="1622425" cy="217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 name="Rectangle 23"/>
          <p:cNvSpPr>
            <a:spLocks noGrp="1" noChangeArrowheads="1"/>
          </p:cNvSpPr>
          <p:nvPr>
            <p:ph type="title"/>
          </p:nvPr>
        </p:nvSpPr>
        <p:spPr>
          <a:xfrm>
            <a:off x="327025" y="0"/>
            <a:ext cx="7151588" cy="727270"/>
          </a:xfrm>
        </p:spPr>
        <p:txBody>
          <a:bodyPr/>
          <a:lstStyle/>
          <a:p>
            <a:pPr algn="l" eaLnBrk="1" hangingPunct="1">
              <a:defRPr/>
            </a:pPr>
            <a:r>
              <a:rPr lang="ru-RU" b="1" dirty="0" smtClean="0">
                <a:latin typeface="Arial" pitchFamily="34" charset="0"/>
                <a:ea typeface="+mn-ea"/>
                <a:cs typeface="+mn-cs"/>
              </a:rPr>
              <a:t>Пример комбинирования топологий</a:t>
            </a:r>
            <a:endParaRPr lang="ru-RU" b="1" dirty="0">
              <a:latin typeface="Arial" pitchFamily="34" charset="0"/>
              <a:ea typeface="+mn-ea"/>
              <a:cs typeface="+mn-cs"/>
            </a:endParaRPr>
          </a:p>
        </p:txBody>
      </p:sp>
      <p:pic>
        <p:nvPicPr>
          <p:cNvPr id="81" name="Picture 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6142" y="2011363"/>
            <a:ext cx="1622425" cy="217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 name="Прямоугольник 78"/>
          <p:cNvSpPr/>
          <p:nvPr/>
        </p:nvSpPr>
        <p:spPr>
          <a:xfrm rot="1426109">
            <a:off x="7095136" y="1487092"/>
            <a:ext cx="1439862" cy="35718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1800" spc="170" dirty="0">
                <a:solidFill>
                  <a:srgbClr val="FF0000"/>
                </a:solidFill>
              </a:rPr>
              <a:t>Пример</a:t>
            </a:r>
          </a:p>
        </p:txBody>
      </p:sp>
    </p:spTree>
    <p:extLst>
      <p:ext uri="{BB962C8B-B14F-4D97-AF65-F5344CB8AC3E}">
        <p14:creationId xmlns:p14="http://schemas.microsoft.com/office/powerpoint/2010/main" val="20878249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Line 8"/>
          <p:cNvSpPr>
            <a:spLocks noChangeShapeType="1"/>
          </p:cNvSpPr>
          <p:nvPr/>
        </p:nvSpPr>
        <p:spPr bwMode="auto">
          <a:xfrm>
            <a:off x="250825" y="6376988"/>
            <a:ext cx="8642350" cy="0"/>
          </a:xfrm>
          <a:prstGeom prst="line">
            <a:avLst/>
          </a:prstGeom>
          <a:noFill/>
          <a:ln w="15875">
            <a:solidFill>
              <a:srgbClr val="336699"/>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143" name="Rectangle 23"/>
          <p:cNvSpPr>
            <a:spLocks noGrp="1" noChangeArrowheads="1"/>
          </p:cNvSpPr>
          <p:nvPr>
            <p:ph type="title"/>
          </p:nvPr>
        </p:nvSpPr>
        <p:spPr>
          <a:xfrm>
            <a:off x="323528" y="241300"/>
            <a:ext cx="6625431" cy="358775"/>
          </a:xfrm>
        </p:spPr>
        <p:txBody>
          <a:bodyPr/>
          <a:lstStyle/>
          <a:p>
            <a:pPr algn="l" eaLnBrk="1" hangingPunct="1">
              <a:defRPr/>
            </a:pPr>
            <a:r>
              <a:rPr lang="ru-RU" b="1" dirty="0" smtClean="0">
                <a:latin typeface="Arial" pitchFamily="34" charset="0"/>
                <a:ea typeface="+mn-ea"/>
                <a:cs typeface="+mn-cs"/>
              </a:rPr>
              <a:t>Новейшие технологии резервирования</a:t>
            </a:r>
            <a:endParaRPr lang="ru-RU" b="1" dirty="0">
              <a:latin typeface="Arial" pitchFamily="34" charset="0"/>
              <a:ea typeface="+mn-ea"/>
              <a:cs typeface="+mn-cs"/>
            </a:endParaRPr>
          </a:p>
        </p:txBody>
      </p:sp>
      <p:sp>
        <p:nvSpPr>
          <p:cNvPr id="120837" name="Rectangle 27">
            <a:hlinkClick r:id="rId3" action="ppaction://hlinksldjump"/>
          </p:cNvPr>
          <p:cNvSpPr>
            <a:spLocks noChangeArrowheads="1"/>
          </p:cNvSpPr>
          <p:nvPr/>
        </p:nvSpPr>
        <p:spPr bwMode="auto">
          <a:xfrm>
            <a:off x="7464425" y="1811338"/>
            <a:ext cx="15525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de-DE" altLang="ru-RU" sz="1800">
              <a:solidFill>
                <a:srgbClr val="000000"/>
              </a:solidFill>
            </a:endParaRPr>
          </a:p>
        </p:txBody>
      </p:sp>
      <p:sp>
        <p:nvSpPr>
          <p:cNvPr id="120838" name="Text Box 6"/>
          <p:cNvSpPr txBox="1">
            <a:spLocks noChangeArrowheads="1"/>
          </p:cNvSpPr>
          <p:nvPr/>
        </p:nvSpPr>
        <p:spPr bwMode="auto">
          <a:xfrm>
            <a:off x="136525" y="908050"/>
            <a:ext cx="4722813"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ru-RU" altLang="ru-RU" sz="1800" b="1">
                <a:solidFill>
                  <a:srgbClr val="000000"/>
                </a:solidFill>
              </a:rPr>
              <a:t>Технологические установки</a:t>
            </a:r>
            <a:endParaRPr lang="ru-RU" altLang="ru-RU" sz="1800">
              <a:solidFill>
                <a:srgbClr val="000000"/>
              </a:solidFill>
            </a:endParaRPr>
          </a:p>
          <a:p>
            <a:pPr eaLnBrk="1" hangingPunct="1">
              <a:spcBef>
                <a:spcPct val="0"/>
              </a:spcBef>
              <a:buFontTx/>
              <a:buNone/>
            </a:pPr>
            <a:endParaRPr lang="ru-RU" altLang="ru-RU" sz="1800">
              <a:solidFill>
                <a:srgbClr val="000000"/>
              </a:solidFill>
            </a:endParaRPr>
          </a:p>
          <a:p>
            <a:pPr eaLnBrk="1" hangingPunct="1">
              <a:spcBef>
                <a:spcPct val="0"/>
              </a:spcBef>
            </a:pPr>
            <a:endParaRPr lang="ru-RU" altLang="ru-RU" sz="1800">
              <a:solidFill>
                <a:srgbClr val="000000"/>
              </a:solidFill>
            </a:endParaRPr>
          </a:p>
          <a:p>
            <a:pPr eaLnBrk="1" hangingPunct="1">
              <a:spcBef>
                <a:spcPct val="0"/>
              </a:spcBef>
              <a:buFontTx/>
              <a:buAutoNum type="arabicPeriod"/>
            </a:pPr>
            <a:endParaRPr lang="en-US" altLang="ru-RU" sz="2000">
              <a:solidFill>
                <a:srgbClr val="000000"/>
              </a:solidFill>
            </a:endParaRPr>
          </a:p>
        </p:txBody>
      </p:sp>
      <p:sp>
        <p:nvSpPr>
          <p:cNvPr id="12083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solidFill>
                <a:srgbClr val="000000"/>
              </a:solidFill>
            </a:endParaRPr>
          </a:p>
        </p:txBody>
      </p:sp>
      <p:sp>
        <p:nvSpPr>
          <p:cNvPr id="120840" name="TextBox 5"/>
          <p:cNvSpPr txBox="1">
            <a:spLocks noChangeArrowheads="1"/>
          </p:cNvSpPr>
          <p:nvPr/>
        </p:nvSpPr>
        <p:spPr bwMode="auto">
          <a:xfrm>
            <a:off x="107950" y="1341438"/>
            <a:ext cx="66881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Char char="-"/>
            </a:pPr>
            <a:r>
              <a:rPr lang="ru-RU" altLang="ru-RU" sz="1800" dirty="0">
                <a:solidFill>
                  <a:srgbClr val="000000"/>
                </a:solidFill>
              </a:rPr>
              <a:t>Без 100% дублирования оборудования </a:t>
            </a:r>
            <a:r>
              <a:rPr lang="ru-RU" altLang="ru-RU" sz="1800" dirty="0" smtClean="0">
                <a:solidFill>
                  <a:srgbClr val="000000"/>
                </a:solidFill>
              </a:rPr>
              <a:t>!</a:t>
            </a:r>
            <a:endParaRPr lang="ru-RU" altLang="ru-RU" sz="1800" dirty="0">
              <a:solidFill>
                <a:srgbClr val="000000"/>
              </a:solidFill>
            </a:endParaRPr>
          </a:p>
          <a:p>
            <a:pPr eaLnBrk="1" hangingPunct="1">
              <a:spcBef>
                <a:spcPct val="0"/>
              </a:spcBef>
              <a:buFontTx/>
              <a:buChar char="-"/>
            </a:pPr>
            <a:r>
              <a:rPr lang="ru-RU" altLang="ru-RU" sz="1800" dirty="0">
                <a:solidFill>
                  <a:srgbClr val="000000"/>
                </a:solidFill>
              </a:rPr>
              <a:t>Взамен - использование </a:t>
            </a:r>
            <a:r>
              <a:rPr lang="en-US" altLang="ru-RU" sz="1800" dirty="0" err="1">
                <a:solidFill>
                  <a:srgbClr val="000000"/>
                </a:solidFill>
              </a:rPr>
              <a:t>RedBox</a:t>
            </a:r>
            <a:r>
              <a:rPr lang="en-US" altLang="ru-RU" sz="1800" dirty="0">
                <a:solidFill>
                  <a:srgbClr val="000000"/>
                </a:solidFill>
              </a:rPr>
              <a:t> </a:t>
            </a:r>
            <a:r>
              <a:rPr lang="ru-RU" altLang="ru-RU" sz="1800" dirty="0">
                <a:solidFill>
                  <a:srgbClr val="000000"/>
                </a:solidFill>
              </a:rPr>
              <a:t>и технологий </a:t>
            </a:r>
            <a:r>
              <a:rPr lang="en-US" altLang="ru-RU" sz="1800" dirty="0">
                <a:solidFill>
                  <a:srgbClr val="000000"/>
                </a:solidFill>
              </a:rPr>
              <a:t>PRP </a:t>
            </a:r>
            <a:r>
              <a:rPr lang="ru-RU" altLang="ru-RU" sz="1800" dirty="0">
                <a:solidFill>
                  <a:srgbClr val="000000"/>
                </a:solidFill>
              </a:rPr>
              <a:t>и </a:t>
            </a:r>
            <a:r>
              <a:rPr lang="en-US" altLang="ru-RU" sz="1800" dirty="0">
                <a:solidFill>
                  <a:srgbClr val="000000"/>
                </a:solidFill>
              </a:rPr>
              <a:t>HSR</a:t>
            </a:r>
            <a:endParaRPr lang="ru-RU" altLang="ru-RU" sz="1800" dirty="0">
              <a:solidFill>
                <a:srgbClr val="000000"/>
              </a:solidFill>
            </a:endParaRPr>
          </a:p>
        </p:txBody>
      </p:sp>
      <p:pic>
        <p:nvPicPr>
          <p:cNvPr id="120841" name="Picture 36" descr="HSR_Configuration_NP_RSP_v2_Present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4525" y="2217738"/>
            <a:ext cx="456247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2" name="Рисунок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50" y="2295525"/>
            <a:ext cx="412591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7088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a:xfrm>
            <a:off x="404145" y="6598"/>
            <a:ext cx="6526212" cy="936625"/>
          </a:xfrm>
        </p:spPr>
        <p:txBody>
          <a:bodyPr/>
          <a:lstStyle/>
          <a:p>
            <a:r>
              <a:rPr kumimoji="1" lang="ru-RU" altLang="ru-RU" b="1" dirty="0" smtClean="0">
                <a:latin typeface="Arial" panose="020B0604020202020204" pitchFamily="34" charset="0"/>
                <a:cs typeface="Arial" panose="020B0604020202020204" pitchFamily="34" charset="0"/>
              </a:rPr>
              <a:t>Комбинирование технологий</a:t>
            </a:r>
            <a:endParaRPr kumimoji="1" lang="en-US" altLang="ru-RU" b="1" dirty="0">
              <a:latin typeface="Arial" panose="020B0604020202020204" pitchFamily="34" charset="0"/>
              <a:cs typeface="Arial" panose="020B0604020202020204" pitchFamily="34" charset="0"/>
            </a:endParaRPr>
          </a:p>
        </p:txBody>
      </p:sp>
      <p:sp>
        <p:nvSpPr>
          <p:cNvPr id="19459" name="Номер слайда 2"/>
          <p:cNvSpPr>
            <a:spLocks noGrp="1"/>
          </p:cNvSpPr>
          <p:nvPr>
            <p:ph type="sldNum" sz="quarter" idx="10"/>
          </p:nvPr>
        </p:nvSpPr>
        <p:spPr>
          <a:noFill/>
        </p:spPr>
        <p:txBody>
          <a:bodyP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fld id="{F29224D5-29BF-420B-99A1-FB1CE52AA58E}" type="slidenum">
              <a:rPr lang="en-US" altLang="ru-RU" sz="1000">
                <a:solidFill>
                  <a:srgbClr val="0A357E"/>
                </a:solidFill>
                <a:latin typeface="Times New Roman" pitchFamily="18" charset="0"/>
                <a:ea typeface="ＭＳ Ｐゴシック" pitchFamily="34" charset="-128"/>
              </a:rPr>
              <a:pPr/>
              <a:t>13</a:t>
            </a:fld>
            <a:endParaRPr lang="en-US" altLang="ru-RU" sz="1000">
              <a:solidFill>
                <a:srgbClr val="0A357E"/>
              </a:solidFill>
              <a:latin typeface="Times New Roman" pitchFamily="18" charset="0"/>
              <a:ea typeface="ＭＳ Ｐゴシック" pitchFamily="34" charset="-128"/>
            </a:endParaRPr>
          </a:p>
        </p:txBody>
      </p:sp>
      <p:pic>
        <p:nvPicPr>
          <p:cNvPr id="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1556792"/>
            <a:ext cx="8848725"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pic>
      <p:sp>
        <p:nvSpPr>
          <p:cNvPr id="31" name="Line 3"/>
          <p:cNvSpPr>
            <a:spLocks noChangeShapeType="1"/>
          </p:cNvSpPr>
          <p:nvPr/>
        </p:nvSpPr>
        <p:spPr bwMode="auto">
          <a:xfrm flipV="1">
            <a:off x="5254625" y="3977729"/>
            <a:ext cx="1042988" cy="7635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32" name="Line 4"/>
          <p:cNvSpPr>
            <a:spLocks noChangeShapeType="1"/>
          </p:cNvSpPr>
          <p:nvPr/>
        </p:nvSpPr>
        <p:spPr bwMode="auto">
          <a:xfrm>
            <a:off x="5264150" y="2469604"/>
            <a:ext cx="1023938" cy="930275"/>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33" name="Line 5"/>
          <p:cNvSpPr>
            <a:spLocks noChangeShapeType="1"/>
          </p:cNvSpPr>
          <p:nvPr/>
        </p:nvSpPr>
        <p:spPr bwMode="auto">
          <a:xfrm flipV="1">
            <a:off x="2800350" y="2394992"/>
            <a:ext cx="992188" cy="1069975"/>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34" name="Line 6"/>
          <p:cNvSpPr>
            <a:spLocks noChangeShapeType="1"/>
          </p:cNvSpPr>
          <p:nvPr/>
        </p:nvSpPr>
        <p:spPr bwMode="auto">
          <a:xfrm>
            <a:off x="2782888" y="4007892"/>
            <a:ext cx="974725" cy="74930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lIns="0" tIns="0" rIns="0" bIns="0">
            <a:spAutoFit/>
          </a:bodyPr>
          <a:lstStyle/>
          <a:p>
            <a:endParaRPr lang="ru-RU"/>
          </a:p>
        </p:txBody>
      </p:sp>
      <p:grpSp>
        <p:nvGrpSpPr>
          <p:cNvPr id="35" name="Group 7"/>
          <p:cNvGrpSpPr>
            <a:grpSpLocks/>
          </p:cNvGrpSpPr>
          <p:nvPr/>
        </p:nvGrpSpPr>
        <p:grpSpPr bwMode="auto">
          <a:xfrm>
            <a:off x="2168525" y="1347242"/>
            <a:ext cx="4829175" cy="1204912"/>
            <a:chOff x="1491" y="946"/>
            <a:chExt cx="3042" cy="759"/>
          </a:xfrm>
        </p:grpSpPr>
        <p:sp>
          <p:nvSpPr>
            <p:cNvPr id="36" name="Oval 8"/>
            <p:cNvSpPr>
              <a:spLocks noChangeArrowheads="1"/>
            </p:cNvSpPr>
            <p:nvPr/>
          </p:nvSpPr>
          <p:spPr bwMode="auto">
            <a:xfrm>
              <a:off x="1602" y="1032"/>
              <a:ext cx="2816" cy="576"/>
            </a:xfrm>
            <a:prstGeom prst="ellipse">
              <a:avLst/>
            </a:prstGeom>
            <a:noFill/>
            <a:ln w="222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ru-RU"/>
            </a:p>
          </p:txBody>
        </p:sp>
        <p:grpSp>
          <p:nvGrpSpPr>
            <p:cNvPr id="37" name="Group 9"/>
            <p:cNvGrpSpPr>
              <a:grpSpLocks noChangeAspect="1"/>
            </p:cNvGrpSpPr>
            <p:nvPr/>
          </p:nvGrpSpPr>
          <p:grpSpPr bwMode="auto">
            <a:xfrm>
              <a:off x="2327" y="956"/>
              <a:ext cx="269" cy="213"/>
              <a:chOff x="3570" y="3528"/>
              <a:chExt cx="1000" cy="792"/>
            </a:xfrm>
          </p:grpSpPr>
          <p:sp>
            <p:nvSpPr>
              <p:cNvPr id="73" name="AutoShape 10"/>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74" name="Rectangle 11"/>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ru-RU"/>
              </a:p>
            </p:txBody>
          </p:sp>
          <p:sp>
            <p:nvSpPr>
              <p:cNvPr id="75" name="Freeform 12"/>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6" name="Freeform 13"/>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7" name="Freeform 14"/>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8" name="Freeform 15"/>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38" name="Group 16"/>
            <p:cNvGrpSpPr>
              <a:grpSpLocks noChangeAspect="1"/>
            </p:cNvGrpSpPr>
            <p:nvPr/>
          </p:nvGrpSpPr>
          <p:grpSpPr bwMode="auto">
            <a:xfrm>
              <a:off x="2337" y="1454"/>
              <a:ext cx="269" cy="213"/>
              <a:chOff x="3570" y="3528"/>
              <a:chExt cx="1000" cy="792"/>
            </a:xfrm>
          </p:grpSpPr>
          <p:sp>
            <p:nvSpPr>
              <p:cNvPr id="67" name="AutoShape 17"/>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68" name="Rectangle 18"/>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ru-RU"/>
              </a:p>
            </p:txBody>
          </p:sp>
          <p:sp>
            <p:nvSpPr>
              <p:cNvPr id="69" name="Freeform 19"/>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0" name="Freeform 20"/>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1" name="Freeform 21"/>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72" name="Freeform 22"/>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39" name="Group 23"/>
            <p:cNvGrpSpPr>
              <a:grpSpLocks noChangeAspect="1"/>
            </p:cNvGrpSpPr>
            <p:nvPr/>
          </p:nvGrpSpPr>
          <p:grpSpPr bwMode="auto">
            <a:xfrm>
              <a:off x="3368" y="946"/>
              <a:ext cx="269" cy="213"/>
              <a:chOff x="3570" y="3528"/>
              <a:chExt cx="1000" cy="792"/>
            </a:xfrm>
          </p:grpSpPr>
          <p:sp>
            <p:nvSpPr>
              <p:cNvPr id="61" name="AutoShape 24"/>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62" name="Rectangle 25"/>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ru-RU"/>
              </a:p>
            </p:txBody>
          </p:sp>
          <p:sp>
            <p:nvSpPr>
              <p:cNvPr id="63" name="Freeform 26"/>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4" name="Freeform 27"/>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5" name="Freeform 28"/>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6" name="Freeform 29"/>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40" name="Group 30"/>
            <p:cNvGrpSpPr>
              <a:grpSpLocks noChangeAspect="1"/>
            </p:cNvGrpSpPr>
            <p:nvPr/>
          </p:nvGrpSpPr>
          <p:grpSpPr bwMode="auto">
            <a:xfrm>
              <a:off x="3355" y="1492"/>
              <a:ext cx="269" cy="213"/>
              <a:chOff x="3570" y="3528"/>
              <a:chExt cx="1000" cy="792"/>
            </a:xfrm>
          </p:grpSpPr>
          <p:sp>
            <p:nvSpPr>
              <p:cNvPr id="55" name="AutoShape 31"/>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56" name="Rectangle 32"/>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ru-RU"/>
              </a:p>
            </p:txBody>
          </p:sp>
          <p:sp>
            <p:nvSpPr>
              <p:cNvPr id="57" name="Freeform 33"/>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8" name="Freeform 34"/>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9" name="Freeform 35"/>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60" name="Freeform 36"/>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41" name="Group 37"/>
            <p:cNvGrpSpPr>
              <a:grpSpLocks noChangeAspect="1"/>
            </p:cNvGrpSpPr>
            <p:nvPr/>
          </p:nvGrpSpPr>
          <p:grpSpPr bwMode="auto">
            <a:xfrm>
              <a:off x="1491" y="1189"/>
              <a:ext cx="269" cy="213"/>
              <a:chOff x="3570" y="3528"/>
              <a:chExt cx="1000" cy="792"/>
            </a:xfrm>
          </p:grpSpPr>
          <p:sp>
            <p:nvSpPr>
              <p:cNvPr id="49" name="AutoShape 38"/>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50" name="Rectangle 39"/>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ru-RU"/>
              </a:p>
            </p:txBody>
          </p:sp>
          <p:sp>
            <p:nvSpPr>
              <p:cNvPr id="51" name="Freeform 40"/>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2" name="Freeform 41"/>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3" name="Freeform 42"/>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54" name="Freeform 43"/>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42" name="Group 44"/>
            <p:cNvGrpSpPr>
              <a:grpSpLocks noChangeAspect="1"/>
            </p:cNvGrpSpPr>
            <p:nvPr/>
          </p:nvGrpSpPr>
          <p:grpSpPr bwMode="auto">
            <a:xfrm>
              <a:off x="4264" y="1208"/>
              <a:ext cx="269" cy="213"/>
              <a:chOff x="3570" y="3528"/>
              <a:chExt cx="1000" cy="792"/>
            </a:xfrm>
          </p:grpSpPr>
          <p:sp>
            <p:nvSpPr>
              <p:cNvPr id="43" name="AutoShape 45"/>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44" name="Rectangle 46"/>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ru-RU"/>
              </a:p>
            </p:txBody>
          </p:sp>
          <p:sp>
            <p:nvSpPr>
              <p:cNvPr id="45" name="Freeform 47"/>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6" name="Freeform 48"/>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7" name="Freeform 49"/>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48" name="Freeform 50"/>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grpSp>
        <p:nvGrpSpPr>
          <p:cNvPr id="79" name="Group 51"/>
          <p:cNvGrpSpPr>
            <a:grpSpLocks/>
          </p:cNvGrpSpPr>
          <p:nvPr/>
        </p:nvGrpSpPr>
        <p:grpSpPr bwMode="auto">
          <a:xfrm>
            <a:off x="2130425" y="4680992"/>
            <a:ext cx="4829175" cy="1204912"/>
            <a:chOff x="1491" y="946"/>
            <a:chExt cx="3042" cy="759"/>
          </a:xfrm>
        </p:grpSpPr>
        <p:sp>
          <p:nvSpPr>
            <p:cNvPr id="80" name="Oval 52"/>
            <p:cNvSpPr>
              <a:spLocks noChangeArrowheads="1"/>
            </p:cNvSpPr>
            <p:nvPr/>
          </p:nvSpPr>
          <p:spPr bwMode="auto">
            <a:xfrm>
              <a:off x="1602" y="1032"/>
              <a:ext cx="2816" cy="576"/>
            </a:xfrm>
            <a:prstGeom prst="ellipse">
              <a:avLst/>
            </a:prstGeom>
            <a:noFill/>
            <a:ln w="222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ru-RU"/>
            </a:p>
          </p:txBody>
        </p:sp>
        <p:grpSp>
          <p:nvGrpSpPr>
            <p:cNvPr id="81" name="Group 53"/>
            <p:cNvGrpSpPr>
              <a:grpSpLocks noChangeAspect="1"/>
            </p:cNvGrpSpPr>
            <p:nvPr/>
          </p:nvGrpSpPr>
          <p:grpSpPr bwMode="auto">
            <a:xfrm>
              <a:off x="2327" y="956"/>
              <a:ext cx="269" cy="213"/>
              <a:chOff x="3570" y="3528"/>
              <a:chExt cx="1000" cy="792"/>
            </a:xfrm>
          </p:grpSpPr>
          <p:sp>
            <p:nvSpPr>
              <p:cNvPr id="117" name="AutoShape 54"/>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118" name="Rectangle 55"/>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ru-RU"/>
              </a:p>
            </p:txBody>
          </p:sp>
          <p:sp>
            <p:nvSpPr>
              <p:cNvPr id="119" name="Freeform 56"/>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0" name="Freeform 57"/>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1" name="Freeform 58"/>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22" name="Freeform 59"/>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82" name="Group 60"/>
            <p:cNvGrpSpPr>
              <a:grpSpLocks noChangeAspect="1"/>
            </p:cNvGrpSpPr>
            <p:nvPr/>
          </p:nvGrpSpPr>
          <p:grpSpPr bwMode="auto">
            <a:xfrm>
              <a:off x="2337" y="1454"/>
              <a:ext cx="269" cy="213"/>
              <a:chOff x="3570" y="3528"/>
              <a:chExt cx="1000" cy="792"/>
            </a:xfrm>
          </p:grpSpPr>
          <p:sp>
            <p:nvSpPr>
              <p:cNvPr id="111" name="AutoShape 61"/>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112" name="Rectangle 62"/>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ru-RU"/>
              </a:p>
            </p:txBody>
          </p:sp>
          <p:sp>
            <p:nvSpPr>
              <p:cNvPr id="113" name="Freeform 63"/>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4" name="Freeform 64"/>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5" name="Freeform 65"/>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6" name="Freeform 66"/>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83" name="Group 67"/>
            <p:cNvGrpSpPr>
              <a:grpSpLocks noChangeAspect="1"/>
            </p:cNvGrpSpPr>
            <p:nvPr/>
          </p:nvGrpSpPr>
          <p:grpSpPr bwMode="auto">
            <a:xfrm>
              <a:off x="3368" y="946"/>
              <a:ext cx="269" cy="213"/>
              <a:chOff x="3570" y="3528"/>
              <a:chExt cx="1000" cy="792"/>
            </a:xfrm>
          </p:grpSpPr>
          <p:sp>
            <p:nvSpPr>
              <p:cNvPr id="105" name="AutoShape 68"/>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106" name="Rectangle 69"/>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ru-RU"/>
              </a:p>
            </p:txBody>
          </p:sp>
          <p:sp>
            <p:nvSpPr>
              <p:cNvPr id="107" name="Freeform 70"/>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8" name="Freeform 71"/>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9" name="Freeform 72"/>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0" name="Freeform 73"/>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84" name="Group 74"/>
            <p:cNvGrpSpPr>
              <a:grpSpLocks noChangeAspect="1"/>
            </p:cNvGrpSpPr>
            <p:nvPr/>
          </p:nvGrpSpPr>
          <p:grpSpPr bwMode="auto">
            <a:xfrm>
              <a:off x="3355" y="1492"/>
              <a:ext cx="269" cy="213"/>
              <a:chOff x="3570" y="3528"/>
              <a:chExt cx="1000" cy="792"/>
            </a:xfrm>
          </p:grpSpPr>
          <p:sp>
            <p:nvSpPr>
              <p:cNvPr id="99" name="AutoShape 75"/>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100" name="Rectangle 76"/>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ru-RU"/>
              </a:p>
            </p:txBody>
          </p:sp>
          <p:sp>
            <p:nvSpPr>
              <p:cNvPr id="101" name="Freeform 77"/>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2" name="Freeform 78"/>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3" name="Freeform 79"/>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4" name="Freeform 80"/>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85" name="Group 81"/>
            <p:cNvGrpSpPr>
              <a:grpSpLocks noChangeAspect="1"/>
            </p:cNvGrpSpPr>
            <p:nvPr/>
          </p:nvGrpSpPr>
          <p:grpSpPr bwMode="auto">
            <a:xfrm>
              <a:off x="1491" y="1189"/>
              <a:ext cx="269" cy="213"/>
              <a:chOff x="3570" y="3528"/>
              <a:chExt cx="1000" cy="792"/>
            </a:xfrm>
          </p:grpSpPr>
          <p:sp>
            <p:nvSpPr>
              <p:cNvPr id="93" name="AutoShape 82"/>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94" name="Rectangle 83"/>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ru-RU"/>
              </a:p>
            </p:txBody>
          </p:sp>
          <p:sp>
            <p:nvSpPr>
              <p:cNvPr id="95" name="Freeform 84"/>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6" name="Freeform 85"/>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7" name="Freeform 86"/>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8" name="Freeform 87"/>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nvGrpSpPr>
            <p:cNvPr id="86" name="Group 88"/>
            <p:cNvGrpSpPr>
              <a:grpSpLocks noChangeAspect="1"/>
            </p:cNvGrpSpPr>
            <p:nvPr/>
          </p:nvGrpSpPr>
          <p:grpSpPr bwMode="auto">
            <a:xfrm>
              <a:off x="4264" y="1208"/>
              <a:ext cx="269" cy="213"/>
              <a:chOff x="3570" y="3528"/>
              <a:chExt cx="1000" cy="792"/>
            </a:xfrm>
          </p:grpSpPr>
          <p:sp>
            <p:nvSpPr>
              <p:cNvPr id="87" name="AutoShape 89"/>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88" name="Rectangle 90"/>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de-DE" altLang="ru-RU"/>
              </a:p>
            </p:txBody>
          </p:sp>
          <p:sp>
            <p:nvSpPr>
              <p:cNvPr id="89" name="Freeform 91"/>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0" name="Freeform 92"/>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1" name="Freeform 93"/>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92" name="Freeform 94"/>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90"/>
                  <a:gd name="T28" fmla="*/ 0 h 544"/>
                  <a:gd name="T29" fmla="*/ 890 w 890"/>
                  <a:gd name="T30" fmla="*/ 544 h 5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grpSp>
      <p:sp>
        <p:nvSpPr>
          <p:cNvPr id="123" name="Text Box 95"/>
          <p:cNvSpPr txBox="1">
            <a:spLocks noChangeArrowheads="1"/>
          </p:cNvSpPr>
          <p:nvPr/>
        </p:nvSpPr>
        <p:spPr bwMode="auto">
          <a:xfrm>
            <a:off x="4314211" y="1793171"/>
            <a:ext cx="4552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ru-RU" sz="1600" b="1" dirty="0" smtClean="0"/>
              <a:t>MRP</a:t>
            </a:r>
            <a:endParaRPr lang="en-US" altLang="ru-RU" sz="1600" b="1" dirty="0"/>
          </a:p>
        </p:txBody>
      </p:sp>
      <p:sp>
        <p:nvSpPr>
          <p:cNvPr id="124" name="Text Box 96"/>
          <p:cNvSpPr txBox="1">
            <a:spLocks noChangeArrowheads="1"/>
          </p:cNvSpPr>
          <p:nvPr/>
        </p:nvSpPr>
        <p:spPr bwMode="auto">
          <a:xfrm>
            <a:off x="4352311" y="5151606"/>
            <a:ext cx="54502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lgn="ctr">
                <a:solidFill>
                  <a:srgbClr val="000000"/>
                </a:solidFill>
                <a:miter lim="800000"/>
                <a:headEnd/>
                <a:tailEnd/>
              </a14:hiddenLine>
            </a:ext>
          </a:extLst>
        </p:spPr>
        <p:txBody>
          <a:bodyPr wrap="none" lIns="0" tIns="0" rIns="0" bIns="0">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ru-RU" sz="1600" b="1" dirty="0" smtClean="0"/>
              <a:t>RSTP</a:t>
            </a:r>
            <a:endParaRPr lang="en-US" altLang="ru-RU" sz="1600" b="1" dirty="0"/>
          </a:p>
        </p:txBody>
      </p:sp>
      <p:sp>
        <p:nvSpPr>
          <p:cNvPr id="125" name="Line 98"/>
          <p:cNvSpPr>
            <a:spLocks noChangeShapeType="1"/>
          </p:cNvSpPr>
          <p:nvPr/>
        </p:nvSpPr>
        <p:spPr bwMode="auto">
          <a:xfrm flipV="1">
            <a:off x="2833688" y="2783929"/>
            <a:ext cx="285750" cy="333375"/>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126" name="Line 99"/>
          <p:cNvSpPr>
            <a:spLocks noChangeShapeType="1"/>
          </p:cNvSpPr>
          <p:nvPr/>
        </p:nvSpPr>
        <p:spPr bwMode="auto">
          <a:xfrm flipV="1">
            <a:off x="5637213" y="3963442"/>
            <a:ext cx="368300" cy="284162"/>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127" name="Line 100"/>
          <p:cNvSpPr>
            <a:spLocks noChangeShapeType="1"/>
          </p:cNvSpPr>
          <p:nvPr/>
        </p:nvSpPr>
        <p:spPr bwMode="auto">
          <a:xfrm>
            <a:off x="5813425" y="2775992"/>
            <a:ext cx="357188" cy="285750"/>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128" name="Line 101"/>
          <p:cNvSpPr>
            <a:spLocks noChangeShapeType="1"/>
          </p:cNvSpPr>
          <p:nvPr/>
        </p:nvSpPr>
        <p:spPr bwMode="auto">
          <a:xfrm>
            <a:off x="2840038" y="4369842"/>
            <a:ext cx="381000" cy="285750"/>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129" name="Line 102"/>
          <p:cNvSpPr>
            <a:spLocks noChangeShapeType="1"/>
          </p:cNvSpPr>
          <p:nvPr/>
        </p:nvSpPr>
        <p:spPr bwMode="auto">
          <a:xfrm>
            <a:off x="1503363" y="3669754"/>
            <a:ext cx="476250" cy="1588"/>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ru-RU"/>
          </a:p>
        </p:txBody>
      </p:sp>
      <p:sp>
        <p:nvSpPr>
          <p:cNvPr id="130" name="Line 103"/>
          <p:cNvSpPr>
            <a:spLocks noChangeShapeType="1"/>
          </p:cNvSpPr>
          <p:nvPr/>
        </p:nvSpPr>
        <p:spPr bwMode="auto">
          <a:xfrm>
            <a:off x="7110413" y="3577679"/>
            <a:ext cx="476250" cy="1588"/>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endParaRPr lang="ru-RU"/>
          </a:p>
        </p:txBody>
      </p:sp>
    </p:spTree>
    <p:extLst>
      <p:ext uri="{BB962C8B-B14F-4D97-AF65-F5344CB8AC3E}">
        <p14:creationId xmlns:p14="http://schemas.microsoft.com/office/powerpoint/2010/main" val="13991739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79512" y="260648"/>
            <a:ext cx="6421227" cy="542846"/>
          </a:xfrm>
        </p:spPr>
        <p:txBody>
          <a:bodyPr/>
          <a:lstStyle/>
          <a:p>
            <a:r>
              <a:rPr lang="ru-RU" b="1" dirty="0" smtClean="0">
                <a:latin typeface="Arial" pitchFamily="34" charset="0"/>
                <a:ea typeface="+mn-ea"/>
                <a:cs typeface="+mn-cs"/>
              </a:rPr>
              <a:t>Новый стандарт 802.3</a:t>
            </a:r>
            <a:r>
              <a:rPr lang="en-US" b="1" dirty="0" err="1" smtClean="0">
                <a:latin typeface="Arial" pitchFamily="34" charset="0"/>
                <a:ea typeface="+mn-ea"/>
                <a:cs typeface="+mn-cs"/>
              </a:rPr>
              <a:t>bz</a:t>
            </a:r>
            <a:r>
              <a:rPr lang="en-US" b="1" dirty="0" smtClean="0">
                <a:latin typeface="Arial" pitchFamily="34" charset="0"/>
                <a:ea typeface="+mn-ea"/>
                <a:cs typeface="+mn-cs"/>
              </a:rPr>
              <a:t> 5G/2,5G</a:t>
            </a:r>
            <a:endParaRPr lang="de-DE" b="1" dirty="0">
              <a:latin typeface="Arial" pitchFamily="34" charset="0"/>
              <a:ea typeface="+mn-ea"/>
              <a:cs typeface="+mn-cs"/>
            </a:endParaRPr>
          </a:p>
        </p:txBody>
      </p:sp>
      <p:pic>
        <p:nvPicPr>
          <p:cNvPr id="12290" name="Picture 2" descr="http://www.3dnews.ru/assets/external/illustrations/2016/09/28/940099/ethernet-cables-plugged-into-an-internet-swit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72" y="980728"/>
            <a:ext cx="4073728" cy="25202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1130" y="1124744"/>
            <a:ext cx="4392488" cy="5539978"/>
          </a:xfrm>
          <a:prstGeom prst="rect">
            <a:avLst/>
          </a:prstGeom>
          <a:noFill/>
        </p:spPr>
        <p:txBody>
          <a:bodyPr wrap="square" rtlCol="0">
            <a:spAutoFit/>
          </a:bodyPr>
          <a:lstStyle/>
          <a:p>
            <a:pPr marL="285750" indent="-285750">
              <a:buFont typeface="Arial" panose="020B0604020202020204" pitchFamily="34" charset="0"/>
              <a:buChar char="•"/>
            </a:pPr>
            <a:r>
              <a:rPr lang="ru-RU" sz="2800" b="1" dirty="0" smtClean="0">
                <a:solidFill>
                  <a:srgbClr val="002060"/>
                </a:solidFill>
              </a:rPr>
              <a:t>Передача данных на скоростях до 5</a:t>
            </a:r>
            <a:r>
              <a:rPr lang="en-US" sz="2800" b="1" dirty="0" smtClean="0">
                <a:solidFill>
                  <a:srgbClr val="002060"/>
                </a:solidFill>
              </a:rPr>
              <a:t>G </a:t>
            </a:r>
            <a:r>
              <a:rPr lang="ru-RU" sz="2800" b="1" dirty="0" smtClean="0">
                <a:solidFill>
                  <a:srgbClr val="002060"/>
                </a:solidFill>
              </a:rPr>
              <a:t>по существующей сетевой инфраструктуре</a:t>
            </a:r>
          </a:p>
          <a:p>
            <a:pPr marL="285750" indent="-285750">
              <a:buFont typeface="Arial" panose="020B0604020202020204" pitchFamily="34" charset="0"/>
              <a:buChar char="•"/>
            </a:pPr>
            <a:r>
              <a:rPr lang="ru-RU" sz="2800" b="1" dirty="0" smtClean="0">
                <a:solidFill>
                  <a:srgbClr val="002060"/>
                </a:solidFill>
              </a:rPr>
              <a:t>Возможность поэтапного масштабирования и модернизации</a:t>
            </a:r>
          </a:p>
          <a:p>
            <a:pPr marL="285750" indent="-285750">
              <a:buFont typeface="Arial" panose="020B0604020202020204" pitchFamily="34" charset="0"/>
              <a:buChar char="•"/>
            </a:pPr>
            <a:r>
              <a:rPr lang="ru-RU" sz="2800" b="1" dirty="0" smtClean="0">
                <a:solidFill>
                  <a:srgbClr val="002060"/>
                </a:solidFill>
              </a:rPr>
              <a:t>Более низкая стоимость по сравнению с 10/40</a:t>
            </a:r>
            <a:r>
              <a:rPr lang="en-US" sz="2800" b="1" dirty="0" smtClean="0">
                <a:solidFill>
                  <a:srgbClr val="002060"/>
                </a:solidFill>
              </a:rPr>
              <a:t>G</a:t>
            </a:r>
          </a:p>
          <a:p>
            <a:pPr marL="285750" indent="-285750">
              <a:buFont typeface="Arial" panose="020B0604020202020204" pitchFamily="34" charset="0"/>
              <a:buChar char="•"/>
            </a:pPr>
            <a:r>
              <a:rPr lang="ru-RU" sz="2800" b="1" dirty="0" smtClean="0">
                <a:solidFill>
                  <a:srgbClr val="002060"/>
                </a:solidFill>
              </a:rPr>
              <a:t>Уже выпущено оборудование по новому стандарту</a:t>
            </a:r>
          </a:p>
          <a:p>
            <a:pPr marL="285750" indent="-285750">
              <a:buFont typeface="Arial" panose="020B0604020202020204" pitchFamily="34" charset="0"/>
              <a:buChar char="•"/>
            </a:pPr>
            <a:endParaRPr lang="ru-RU" dirty="0"/>
          </a:p>
        </p:txBody>
      </p:sp>
      <p:sp>
        <p:nvSpPr>
          <p:cNvPr id="4" name="Стрелка вниз 3"/>
          <p:cNvSpPr/>
          <p:nvPr/>
        </p:nvSpPr>
        <p:spPr>
          <a:xfrm rot="16200000">
            <a:off x="4216880" y="4557855"/>
            <a:ext cx="1656184" cy="9786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5652120" y="3678243"/>
            <a:ext cx="3312368" cy="2986480"/>
          </a:xfrm>
          <a:prstGeom prst="roundRect">
            <a:avLst>
              <a:gd name="adj" fmla="val 7469"/>
            </a:avLst>
          </a:prstGeom>
        </p:spPr>
        <p:style>
          <a:lnRef idx="1">
            <a:schemeClr val="accent1"/>
          </a:lnRef>
          <a:fillRef idx="2">
            <a:schemeClr val="accent1"/>
          </a:fillRef>
          <a:effectRef idx="1">
            <a:schemeClr val="accent1"/>
          </a:effectRef>
          <a:fontRef idx="minor">
            <a:schemeClr val="dk1"/>
          </a:fontRef>
        </p:style>
        <p:txBody>
          <a:bodyPr rtlCol="0" anchor="t"/>
          <a:lstStyle/>
          <a:p>
            <a:pPr algn="ctr"/>
            <a:endParaRPr lang="ru-RU" sz="4000" b="1" dirty="0" smtClean="0">
              <a:solidFill>
                <a:schemeClr val="bg1"/>
              </a:solidFill>
            </a:endParaRPr>
          </a:p>
          <a:p>
            <a:pPr algn="ctr"/>
            <a:r>
              <a:rPr lang="ru-RU" sz="4000" b="1" dirty="0" smtClean="0">
                <a:solidFill>
                  <a:srgbClr val="0070C0"/>
                </a:solidFill>
              </a:rPr>
              <a:t>Решения</a:t>
            </a:r>
            <a:endParaRPr lang="ru-RU" sz="4000" b="1" dirty="0">
              <a:solidFill>
                <a:srgbClr val="0070C0"/>
              </a:solidFill>
            </a:endParaRPr>
          </a:p>
        </p:txBody>
      </p:sp>
      <p:pic>
        <p:nvPicPr>
          <p:cNvPr id="11"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5301208"/>
            <a:ext cx="3384170" cy="72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28540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a:stretch>
            <a:fillRect/>
          </a:stretch>
        </p:blipFill>
        <p:spPr>
          <a:xfrm>
            <a:off x="717873" y="1799502"/>
            <a:ext cx="901485" cy="1163369"/>
          </a:xfrm>
          <a:prstGeom prst="rect">
            <a:avLst/>
          </a:prstGeom>
        </p:spPr>
      </p:pic>
      <p:sp>
        <p:nvSpPr>
          <p:cNvPr id="17410" name="Line 4"/>
          <p:cNvSpPr>
            <a:spLocks noChangeShapeType="1"/>
          </p:cNvSpPr>
          <p:nvPr/>
        </p:nvSpPr>
        <p:spPr bwMode="auto">
          <a:xfrm>
            <a:off x="250825" y="6453188"/>
            <a:ext cx="8642350"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7411" name="Rectangle 20"/>
          <p:cNvSpPr>
            <a:spLocks noChangeArrowheads="1"/>
          </p:cNvSpPr>
          <p:nvPr/>
        </p:nvSpPr>
        <p:spPr bwMode="auto">
          <a:xfrm>
            <a:off x="323528" y="190617"/>
            <a:ext cx="450501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accent1"/>
                </a:solidFill>
                <a:miter lim="800000"/>
                <a:headEnd/>
                <a:tailEnd type="none" w="lg"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nchor="ctr">
            <a:spAutoFit/>
          </a:bodyPr>
          <a:lstStyle>
            <a:lvl1pPr>
              <a:lnSpc>
                <a:spcPct val="90000"/>
              </a:lnSpc>
              <a:spcBef>
                <a:spcPct val="10000"/>
              </a:spcBef>
              <a:spcAft>
                <a:spcPct val="10000"/>
              </a:spcAft>
              <a:buSzPct val="80000"/>
              <a:buChar char="•"/>
              <a:defRPr sz="2600">
                <a:solidFill>
                  <a:schemeClr val="bg2"/>
                </a:solidFill>
                <a:latin typeface="Times New Roman" panose="02020603050405020304" pitchFamily="18" charset="0"/>
              </a:defRPr>
            </a:lvl1pPr>
            <a:lvl2pPr marL="742950" indent="-285750">
              <a:lnSpc>
                <a:spcPct val="90000"/>
              </a:lnSpc>
              <a:spcBef>
                <a:spcPct val="10000"/>
              </a:spcBef>
              <a:spcAft>
                <a:spcPct val="10000"/>
              </a:spcAft>
              <a:buSzPct val="80000"/>
              <a:buFont typeface="Futura Bk" pitchFamily="34" charset="0"/>
              <a:buChar char="–"/>
              <a:defRPr sz="2400">
                <a:solidFill>
                  <a:schemeClr val="bg2"/>
                </a:solidFill>
                <a:latin typeface="Times New Roman" panose="02020603050405020304" pitchFamily="18" charset="0"/>
              </a:defRPr>
            </a:lvl2pPr>
            <a:lvl3pPr marL="1143000" indent="-228600">
              <a:lnSpc>
                <a:spcPct val="90000"/>
              </a:lnSpc>
              <a:spcBef>
                <a:spcPct val="10000"/>
              </a:spcBef>
              <a:spcAft>
                <a:spcPct val="30000"/>
              </a:spcAft>
              <a:buSzPct val="85000"/>
              <a:buChar char="•"/>
              <a:defRPr sz="2200">
                <a:solidFill>
                  <a:schemeClr val="bg2"/>
                </a:solidFill>
                <a:latin typeface="Times New Roman" panose="02020603050405020304" pitchFamily="18" charset="0"/>
              </a:defRPr>
            </a:lvl3pPr>
            <a:lvl4pPr marL="1600200" indent="-228600">
              <a:lnSpc>
                <a:spcPct val="95000"/>
              </a:lnSpc>
              <a:spcBef>
                <a:spcPct val="10000"/>
              </a:spcBef>
              <a:spcAft>
                <a:spcPct val="30000"/>
              </a:spcAft>
              <a:buFont typeface="Futura Bk" pitchFamily="34" charset="0"/>
              <a:buChar char="–"/>
              <a:defRPr>
                <a:solidFill>
                  <a:schemeClr val="tx1"/>
                </a:solidFill>
                <a:latin typeface="Futura Bk" pitchFamily="34" charset="0"/>
              </a:defRPr>
            </a:lvl4pPr>
            <a:lvl5pPr marL="2057400" indent="-228600">
              <a:lnSpc>
                <a:spcPct val="95000"/>
              </a:lnSpc>
              <a:spcBef>
                <a:spcPct val="10000"/>
              </a:spcBef>
              <a:spcAft>
                <a:spcPct val="30000"/>
              </a:spcAft>
              <a:buChar char="–"/>
              <a:defRPr>
                <a:solidFill>
                  <a:schemeClr val="tx1"/>
                </a:solidFill>
                <a:latin typeface="Futura Bk" pitchFamily="34" charset="0"/>
              </a:defRPr>
            </a:lvl5pPr>
            <a:lvl6pPr marL="2514600" indent="-228600" eaLnBrk="0" fontAlgn="base" hangingPunct="0">
              <a:lnSpc>
                <a:spcPct val="95000"/>
              </a:lnSpc>
              <a:spcBef>
                <a:spcPct val="10000"/>
              </a:spcBef>
              <a:spcAft>
                <a:spcPct val="30000"/>
              </a:spcAft>
              <a:buChar char="–"/>
              <a:defRPr>
                <a:solidFill>
                  <a:schemeClr val="tx1"/>
                </a:solidFill>
                <a:latin typeface="Futura Bk" pitchFamily="34" charset="0"/>
              </a:defRPr>
            </a:lvl6pPr>
            <a:lvl7pPr marL="2971800" indent="-228600" eaLnBrk="0" fontAlgn="base" hangingPunct="0">
              <a:lnSpc>
                <a:spcPct val="95000"/>
              </a:lnSpc>
              <a:spcBef>
                <a:spcPct val="10000"/>
              </a:spcBef>
              <a:spcAft>
                <a:spcPct val="30000"/>
              </a:spcAft>
              <a:buChar char="–"/>
              <a:defRPr>
                <a:solidFill>
                  <a:schemeClr val="tx1"/>
                </a:solidFill>
                <a:latin typeface="Futura Bk" pitchFamily="34" charset="0"/>
              </a:defRPr>
            </a:lvl7pPr>
            <a:lvl8pPr marL="3429000" indent="-228600" eaLnBrk="0" fontAlgn="base" hangingPunct="0">
              <a:lnSpc>
                <a:spcPct val="95000"/>
              </a:lnSpc>
              <a:spcBef>
                <a:spcPct val="10000"/>
              </a:spcBef>
              <a:spcAft>
                <a:spcPct val="30000"/>
              </a:spcAft>
              <a:buChar char="–"/>
              <a:defRPr>
                <a:solidFill>
                  <a:schemeClr val="tx1"/>
                </a:solidFill>
                <a:latin typeface="Futura Bk" pitchFamily="34" charset="0"/>
              </a:defRPr>
            </a:lvl8pPr>
            <a:lvl9pPr marL="3886200" indent="-228600" eaLnBrk="0" fontAlgn="base" hangingPunct="0">
              <a:lnSpc>
                <a:spcPct val="95000"/>
              </a:lnSpc>
              <a:spcBef>
                <a:spcPct val="10000"/>
              </a:spcBef>
              <a:spcAft>
                <a:spcPct val="30000"/>
              </a:spcAft>
              <a:buChar char="–"/>
              <a:defRPr>
                <a:solidFill>
                  <a:schemeClr val="tx1"/>
                </a:solidFill>
                <a:latin typeface="Futura Bk" pitchFamily="34" charset="0"/>
              </a:defRPr>
            </a:lvl9pPr>
          </a:lstStyle>
          <a:p>
            <a:pPr defTabSz="1219139">
              <a:lnSpc>
                <a:spcPct val="100000"/>
              </a:lnSpc>
              <a:spcBef>
                <a:spcPct val="0"/>
              </a:spcBef>
              <a:spcAft>
                <a:spcPct val="0"/>
              </a:spcAft>
              <a:buSzTx/>
              <a:buNone/>
            </a:pPr>
            <a:r>
              <a:rPr lang="en-US" altLang="ru-RU" sz="2400" b="1" dirty="0">
                <a:solidFill>
                  <a:srgbClr val="445560"/>
                </a:solidFill>
                <a:latin typeface="Arial" pitchFamily="34" charset="0"/>
              </a:rPr>
              <a:t>Hirschmann – </a:t>
            </a:r>
            <a:r>
              <a:rPr lang="ru-RU" altLang="ru-RU" sz="2400" b="1" dirty="0">
                <a:solidFill>
                  <a:srgbClr val="445560"/>
                </a:solidFill>
                <a:latin typeface="Arial" pitchFamily="34" charset="0"/>
              </a:rPr>
              <a:t>оборудование</a:t>
            </a:r>
          </a:p>
        </p:txBody>
      </p:sp>
      <p:pic>
        <p:nvPicPr>
          <p:cNvPr id="17412" name="Picture 26" descr="http://belden.picturepark.com/Public/29/ThumbnailLarge/3c95e4e6-0386-4750-b718-085fa819c3f9.jpg?0_0_0_0_0_59_155_1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175" y="3333750"/>
            <a:ext cx="110172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descr="C:\Users\sxs01011\Desktop\IHV_5-0_ap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4125913"/>
            <a:ext cx="1311275"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6"/>
          <p:cNvSpPr>
            <a:spLocks noChangeShapeType="1"/>
          </p:cNvSpPr>
          <p:nvPr/>
        </p:nvSpPr>
        <p:spPr bwMode="auto">
          <a:xfrm>
            <a:off x="431800" y="3122613"/>
            <a:ext cx="8280400" cy="0"/>
          </a:xfrm>
          <a:prstGeom prst="line">
            <a:avLst/>
          </a:prstGeom>
          <a:noFill/>
          <a:ln w="9525">
            <a:solidFill>
              <a:srgbClr val="9EC53B"/>
            </a:solidFill>
            <a:prstDash val="dash"/>
            <a:round/>
            <a:headEnd/>
            <a:tailEnd/>
          </a:ln>
          <a:extLst>
            <a:ext uri="{909E8E84-426E-40DD-AFC4-6F175D3DCCD1}">
              <a14:hiddenFill xmlns:a14="http://schemas.microsoft.com/office/drawing/2010/main">
                <a:noFill/>
              </a14:hiddenFill>
            </a:ext>
          </a:extLst>
        </p:spPr>
        <p:txBody>
          <a:bodyPr wrap="none" lIns="0" tIns="0" rIns="0" bIns="0" anchor="ctr"/>
          <a:lstStyle/>
          <a:p>
            <a:endParaRPr lang="ru-RU"/>
          </a:p>
        </p:txBody>
      </p:sp>
      <p:sp>
        <p:nvSpPr>
          <p:cNvPr id="17415" name="Line 7"/>
          <p:cNvSpPr>
            <a:spLocks noChangeShapeType="1"/>
          </p:cNvSpPr>
          <p:nvPr/>
        </p:nvSpPr>
        <p:spPr bwMode="auto">
          <a:xfrm flipH="1">
            <a:off x="944563" y="4873625"/>
            <a:ext cx="0" cy="0"/>
          </a:xfrm>
          <a:prstGeom prst="line">
            <a:avLst/>
          </a:prstGeom>
          <a:noFill/>
          <a:ln w="9525">
            <a:solidFill>
              <a:srgbClr val="0180FF"/>
            </a:solidFill>
            <a:prstDash val="dash"/>
            <a:round/>
            <a:headEnd/>
            <a:tailEnd/>
          </a:ln>
          <a:extLst>
            <a:ext uri="{909E8E84-426E-40DD-AFC4-6F175D3DCCD1}">
              <a14:hiddenFill xmlns:a14="http://schemas.microsoft.com/office/drawing/2010/main">
                <a:noFill/>
              </a14:hiddenFill>
            </a:ext>
          </a:extLst>
        </p:spPr>
        <p:txBody>
          <a:bodyPr wrap="none" lIns="0" tIns="0" rIns="0" bIns="0" anchor="ctr"/>
          <a:lstStyle/>
          <a:p>
            <a:endParaRPr lang="ru-RU"/>
          </a:p>
        </p:txBody>
      </p:sp>
      <p:sp>
        <p:nvSpPr>
          <p:cNvPr id="17416" name="Line 8"/>
          <p:cNvSpPr>
            <a:spLocks noChangeShapeType="1"/>
          </p:cNvSpPr>
          <p:nvPr/>
        </p:nvSpPr>
        <p:spPr bwMode="auto">
          <a:xfrm>
            <a:off x="5276850" y="1141413"/>
            <a:ext cx="0" cy="1800225"/>
          </a:xfrm>
          <a:prstGeom prst="line">
            <a:avLst/>
          </a:prstGeom>
          <a:noFill/>
          <a:ln w="9525">
            <a:solidFill>
              <a:srgbClr val="9EC53B"/>
            </a:solidFill>
            <a:prstDash val="dash"/>
            <a:round/>
            <a:headEnd/>
            <a:tailEnd/>
          </a:ln>
          <a:extLst>
            <a:ext uri="{909E8E84-426E-40DD-AFC4-6F175D3DCCD1}">
              <a14:hiddenFill xmlns:a14="http://schemas.microsoft.com/office/drawing/2010/main">
                <a:noFill/>
              </a14:hiddenFill>
            </a:ext>
          </a:extLst>
        </p:spPr>
        <p:txBody>
          <a:bodyPr wrap="none" lIns="0" tIns="0" rIns="0" bIns="0" anchor="ctr"/>
          <a:lstStyle/>
          <a:p>
            <a:endParaRPr lang="ru-RU"/>
          </a:p>
        </p:txBody>
      </p:sp>
      <p:sp>
        <p:nvSpPr>
          <p:cNvPr id="17417" name="Line 10"/>
          <p:cNvSpPr>
            <a:spLocks noChangeShapeType="1"/>
          </p:cNvSpPr>
          <p:nvPr/>
        </p:nvSpPr>
        <p:spPr bwMode="auto">
          <a:xfrm>
            <a:off x="6911975" y="1136650"/>
            <a:ext cx="0" cy="1800225"/>
          </a:xfrm>
          <a:prstGeom prst="line">
            <a:avLst/>
          </a:prstGeom>
          <a:noFill/>
          <a:ln w="9525">
            <a:solidFill>
              <a:srgbClr val="9EC53B"/>
            </a:solidFill>
            <a:prstDash val="dash"/>
            <a:round/>
            <a:headEnd/>
            <a:tailEnd/>
          </a:ln>
          <a:extLst>
            <a:ext uri="{909E8E84-426E-40DD-AFC4-6F175D3DCCD1}">
              <a14:hiddenFill xmlns:a14="http://schemas.microsoft.com/office/drawing/2010/main">
                <a:noFill/>
              </a14:hiddenFill>
            </a:ext>
          </a:extLst>
        </p:spPr>
        <p:txBody>
          <a:bodyPr wrap="none" lIns="0" tIns="0" rIns="0" bIns="0" anchor="ctr"/>
          <a:lstStyle/>
          <a:p>
            <a:endParaRPr lang="ru-RU"/>
          </a:p>
        </p:txBody>
      </p:sp>
      <p:sp>
        <p:nvSpPr>
          <p:cNvPr id="17418" name="Line 12"/>
          <p:cNvSpPr>
            <a:spLocks noChangeShapeType="1"/>
          </p:cNvSpPr>
          <p:nvPr/>
        </p:nvSpPr>
        <p:spPr bwMode="auto">
          <a:xfrm>
            <a:off x="2003425" y="1141413"/>
            <a:ext cx="0" cy="1800225"/>
          </a:xfrm>
          <a:prstGeom prst="line">
            <a:avLst/>
          </a:prstGeom>
          <a:noFill/>
          <a:ln w="9525">
            <a:solidFill>
              <a:srgbClr val="9EC53B"/>
            </a:solidFill>
            <a:prstDash val="dash"/>
            <a:round/>
            <a:headEnd/>
            <a:tailEnd/>
          </a:ln>
          <a:extLst>
            <a:ext uri="{909E8E84-426E-40DD-AFC4-6F175D3DCCD1}">
              <a14:hiddenFill xmlns:a14="http://schemas.microsoft.com/office/drawing/2010/main">
                <a:noFill/>
              </a14:hiddenFill>
            </a:ext>
          </a:extLst>
        </p:spPr>
        <p:txBody>
          <a:bodyPr wrap="none" lIns="0" tIns="0" rIns="0" bIns="0" anchor="ctr"/>
          <a:lstStyle/>
          <a:p>
            <a:endParaRPr lang="ru-RU"/>
          </a:p>
        </p:txBody>
      </p:sp>
      <p:sp>
        <p:nvSpPr>
          <p:cNvPr id="17419" name="Line 13"/>
          <p:cNvSpPr>
            <a:spLocks noChangeShapeType="1"/>
          </p:cNvSpPr>
          <p:nvPr/>
        </p:nvSpPr>
        <p:spPr bwMode="auto">
          <a:xfrm>
            <a:off x="2003425" y="3303588"/>
            <a:ext cx="0" cy="1800225"/>
          </a:xfrm>
          <a:prstGeom prst="line">
            <a:avLst/>
          </a:prstGeom>
          <a:noFill/>
          <a:ln w="9525">
            <a:solidFill>
              <a:srgbClr val="9EC53B"/>
            </a:solidFill>
            <a:prstDash val="dash"/>
            <a:round/>
            <a:headEnd/>
            <a:tailEnd/>
          </a:ln>
          <a:extLst>
            <a:ext uri="{909E8E84-426E-40DD-AFC4-6F175D3DCCD1}">
              <a14:hiddenFill xmlns:a14="http://schemas.microsoft.com/office/drawing/2010/main">
                <a:noFill/>
              </a14:hiddenFill>
            </a:ext>
          </a:extLst>
        </p:spPr>
        <p:txBody>
          <a:bodyPr wrap="none" lIns="0" tIns="0" rIns="0" bIns="0" anchor="ctr"/>
          <a:lstStyle/>
          <a:p>
            <a:endParaRPr lang="ru-RU"/>
          </a:p>
        </p:txBody>
      </p:sp>
      <p:sp>
        <p:nvSpPr>
          <p:cNvPr id="17420" name="Text Box 26"/>
          <p:cNvSpPr txBox="1">
            <a:spLocks noChangeArrowheads="1"/>
          </p:cNvSpPr>
          <p:nvPr/>
        </p:nvSpPr>
        <p:spPr bwMode="auto">
          <a:xfrm>
            <a:off x="479425" y="1141413"/>
            <a:ext cx="1246188" cy="554037"/>
          </a:xfrm>
          <a:prstGeom prst="rect">
            <a:avLst/>
          </a:prstGeom>
          <a:noFill/>
          <a:ln>
            <a:noFill/>
          </a:ln>
          <a:effectLst>
            <a:prstShdw prst="shdw17" dist="17961" dir="13500000">
              <a:srgbClr val="002C56"/>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10000"/>
              </a:spcBef>
              <a:spcAft>
                <a:spcPct val="10000"/>
              </a:spcAft>
              <a:buSzPct val="80000"/>
              <a:buChar char="•"/>
              <a:defRPr sz="2600">
                <a:solidFill>
                  <a:schemeClr val="bg2"/>
                </a:solidFill>
                <a:latin typeface="Times New Roman" panose="02020603050405020304" pitchFamily="18" charset="0"/>
              </a:defRPr>
            </a:lvl1pPr>
            <a:lvl2pPr marL="471488" indent="-244475">
              <a:lnSpc>
                <a:spcPct val="90000"/>
              </a:lnSpc>
              <a:spcBef>
                <a:spcPct val="10000"/>
              </a:spcBef>
              <a:spcAft>
                <a:spcPct val="10000"/>
              </a:spcAft>
              <a:buSzPct val="80000"/>
              <a:buFont typeface="Futura Bk" pitchFamily="34" charset="0"/>
              <a:buChar char="–"/>
              <a:defRPr sz="2400">
                <a:solidFill>
                  <a:schemeClr val="bg2"/>
                </a:solidFill>
                <a:latin typeface="Times New Roman" panose="02020603050405020304" pitchFamily="18" charset="0"/>
              </a:defRPr>
            </a:lvl2pPr>
            <a:lvl3pPr marL="700088" indent="-214313">
              <a:lnSpc>
                <a:spcPct val="90000"/>
              </a:lnSpc>
              <a:spcBef>
                <a:spcPct val="10000"/>
              </a:spcBef>
              <a:spcAft>
                <a:spcPct val="30000"/>
              </a:spcAft>
              <a:buSzPct val="85000"/>
              <a:buChar char="•"/>
              <a:defRPr sz="2200">
                <a:solidFill>
                  <a:schemeClr val="bg2"/>
                </a:solidFill>
                <a:latin typeface="Times New Roman" panose="02020603050405020304" pitchFamily="18" charset="0"/>
              </a:defRPr>
            </a:lvl3pPr>
            <a:lvl4pPr marL="1208088" indent="-182563">
              <a:lnSpc>
                <a:spcPct val="95000"/>
              </a:lnSpc>
              <a:spcBef>
                <a:spcPct val="10000"/>
              </a:spcBef>
              <a:spcAft>
                <a:spcPct val="30000"/>
              </a:spcAft>
              <a:buFont typeface="Futura Bk" pitchFamily="34" charset="0"/>
              <a:buChar char="–"/>
              <a:defRPr>
                <a:solidFill>
                  <a:schemeClr val="tx1"/>
                </a:solidFill>
                <a:latin typeface="Futura Bk" pitchFamily="34" charset="0"/>
              </a:defRPr>
            </a:lvl4pPr>
            <a:lvl5pPr marL="1933575" indent="-220663">
              <a:lnSpc>
                <a:spcPct val="95000"/>
              </a:lnSpc>
              <a:spcBef>
                <a:spcPct val="10000"/>
              </a:spcBef>
              <a:spcAft>
                <a:spcPct val="30000"/>
              </a:spcAft>
              <a:buChar char="–"/>
              <a:defRPr>
                <a:solidFill>
                  <a:schemeClr val="tx1"/>
                </a:solidFill>
                <a:latin typeface="Futura Bk" pitchFamily="34" charset="0"/>
              </a:defRPr>
            </a:lvl5pPr>
            <a:lvl6pPr marL="2390775" indent="-220663" eaLnBrk="0" fontAlgn="base" hangingPunct="0">
              <a:lnSpc>
                <a:spcPct val="95000"/>
              </a:lnSpc>
              <a:spcBef>
                <a:spcPct val="10000"/>
              </a:spcBef>
              <a:spcAft>
                <a:spcPct val="30000"/>
              </a:spcAft>
              <a:buChar char="–"/>
              <a:defRPr>
                <a:solidFill>
                  <a:schemeClr val="tx1"/>
                </a:solidFill>
                <a:latin typeface="Futura Bk" pitchFamily="34" charset="0"/>
              </a:defRPr>
            </a:lvl6pPr>
            <a:lvl7pPr marL="2847975" indent="-220663" eaLnBrk="0" fontAlgn="base" hangingPunct="0">
              <a:lnSpc>
                <a:spcPct val="95000"/>
              </a:lnSpc>
              <a:spcBef>
                <a:spcPct val="10000"/>
              </a:spcBef>
              <a:spcAft>
                <a:spcPct val="30000"/>
              </a:spcAft>
              <a:buChar char="–"/>
              <a:defRPr>
                <a:solidFill>
                  <a:schemeClr val="tx1"/>
                </a:solidFill>
                <a:latin typeface="Futura Bk" pitchFamily="34" charset="0"/>
              </a:defRPr>
            </a:lvl7pPr>
            <a:lvl8pPr marL="3305175" indent="-220663" eaLnBrk="0" fontAlgn="base" hangingPunct="0">
              <a:lnSpc>
                <a:spcPct val="95000"/>
              </a:lnSpc>
              <a:spcBef>
                <a:spcPct val="10000"/>
              </a:spcBef>
              <a:spcAft>
                <a:spcPct val="30000"/>
              </a:spcAft>
              <a:buChar char="–"/>
              <a:defRPr>
                <a:solidFill>
                  <a:schemeClr val="tx1"/>
                </a:solidFill>
                <a:latin typeface="Futura Bk" pitchFamily="34" charset="0"/>
              </a:defRPr>
            </a:lvl8pPr>
            <a:lvl9pPr marL="3762375" indent="-220663" eaLnBrk="0" fontAlgn="base" hangingPunct="0">
              <a:lnSpc>
                <a:spcPct val="95000"/>
              </a:lnSpc>
              <a:spcBef>
                <a:spcPct val="10000"/>
              </a:spcBef>
              <a:spcAft>
                <a:spcPct val="30000"/>
              </a:spcAft>
              <a:buChar char="–"/>
              <a:defRPr>
                <a:solidFill>
                  <a:schemeClr val="tx1"/>
                </a:solidFill>
                <a:latin typeface="Futura Bk" pitchFamily="34" charset="0"/>
              </a:defRPr>
            </a:lvl9pPr>
          </a:lstStyle>
          <a:p>
            <a:pPr>
              <a:lnSpc>
                <a:spcPct val="100000"/>
              </a:lnSpc>
              <a:spcBef>
                <a:spcPct val="0"/>
              </a:spcBef>
              <a:spcAft>
                <a:spcPct val="0"/>
              </a:spcAft>
              <a:buSzTx/>
              <a:buFontTx/>
              <a:buNone/>
            </a:pPr>
            <a:r>
              <a:rPr lang="ru-RU" altLang="ru-RU" sz="1200" b="1">
                <a:solidFill>
                  <a:srgbClr val="002060"/>
                </a:solidFill>
                <a:latin typeface="Arial" panose="020B0604020202020204" pitchFamily="34" charset="0"/>
                <a:ea typeface="ＭＳ Ｐゴシック" panose="020B0600070205080204" pitchFamily="34" charset="-128"/>
              </a:rPr>
              <a:t>Неуправляемые коммутаторы на </a:t>
            </a:r>
            <a:r>
              <a:rPr lang="en-US" altLang="ru-RU" sz="1200" b="1">
                <a:solidFill>
                  <a:srgbClr val="002060"/>
                </a:solidFill>
                <a:latin typeface="Arial" panose="020B0604020202020204" pitchFamily="34" charset="0"/>
                <a:ea typeface="ＭＳ Ｐゴシック" panose="020B0600070205080204" pitchFamily="34" charset="-128"/>
              </a:rPr>
              <a:t>DIN-</a:t>
            </a:r>
            <a:r>
              <a:rPr lang="ru-RU" altLang="ru-RU" sz="1200" b="1">
                <a:solidFill>
                  <a:srgbClr val="002060"/>
                </a:solidFill>
                <a:latin typeface="Arial" panose="020B0604020202020204" pitchFamily="34" charset="0"/>
                <a:ea typeface="ＭＳ Ｐゴシック" panose="020B0600070205080204" pitchFamily="34" charset="-128"/>
              </a:rPr>
              <a:t>рейку</a:t>
            </a:r>
            <a:endParaRPr lang="en-US" altLang="ru-RU" sz="1200" b="1">
              <a:solidFill>
                <a:srgbClr val="002060"/>
              </a:solidFill>
              <a:latin typeface="Arial" panose="020B0604020202020204" pitchFamily="34" charset="0"/>
              <a:ea typeface="ＭＳ Ｐゴシック" panose="020B0600070205080204" pitchFamily="34" charset="-128"/>
            </a:endParaRPr>
          </a:p>
        </p:txBody>
      </p:sp>
      <p:sp>
        <p:nvSpPr>
          <p:cNvPr id="17421" name="Text Box 27"/>
          <p:cNvSpPr txBox="1">
            <a:spLocks noChangeArrowheads="1"/>
          </p:cNvSpPr>
          <p:nvPr/>
        </p:nvSpPr>
        <p:spPr bwMode="auto">
          <a:xfrm>
            <a:off x="7056438" y="1141413"/>
            <a:ext cx="1319212" cy="331787"/>
          </a:xfrm>
          <a:prstGeom prst="rect">
            <a:avLst/>
          </a:prstGeom>
          <a:noFill/>
          <a:ln>
            <a:noFill/>
          </a:ln>
          <a:effectLst>
            <a:prstShdw prst="shdw17" dist="17961" dir="13500000">
              <a:srgbClr val="002C56"/>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10000"/>
              </a:spcBef>
              <a:spcAft>
                <a:spcPct val="10000"/>
              </a:spcAft>
              <a:buSzPct val="80000"/>
              <a:buChar char="•"/>
              <a:defRPr sz="2600">
                <a:solidFill>
                  <a:schemeClr val="bg2"/>
                </a:solidFill>
                <a:latin typeface="Times New Roman" panose="02020603050405020304" pitchFamily="18" charset="0"/>
              </a:defRPr>
            </a:lvl1pPr>
            <a:lvl2pPr marL="471488" indent="-244475">
              <a:lnSpc>
                <a:spcPct val="90000"/>
              </a:lnSpc>
              <a:spcBef>
                <a:spcPct val="10000"/>
              </a:spcBef>
              <a:spcAft>
                <a:spcPct val="10000"/>
              </a:spcAft>
              <a:buSzPct val="80000"/>
              <a:buFont typeface="Futura Bk" pitchFamily="34" charset="0"/>
              <a:buChar char="–"/>
              <a:defRPr sz="2400">
                <a:solidFill>
                  <a:schemeClr val="bg2"/>
                </a:solidFill>
                <a:latin typeface="Times New Roman" panose="02020603050405020304" pitchFamily="18" charset="0"/>
              </a:defRPr>
            </a:lvl2pPr>
            <a:lvl3pPr marL="700088" indent="-214313">
              <a:lnSpc>
                <a:spcPct val="90000"/>
              </a:lnSpc>
              <a:spcBef>
                <a:spcPct val="10000"/>
              </a:spcBef>
              <a:spcAft>
                <a:spcPct val="30000"/>
              </a:spcAft>
              <a:buSzPct val="85000"/>
              <a:buChar char="•"/>
              <a:defRPr sz="2200">
                <a:solidFill>
                  <a:schemeClr val="bg2"/>
                </a:solidFill>
                <a:latin typeface="Times New Roman" panose="02020603050405020304" pitchFamily="18" charset="0"/>
              </a:defRPr>
            </a:lvl3pPr>
            <a:lvl4pPr marL="1208088" indent="-182563">
              <a:lnSpc>
                <a:spcPct val="95000"/>
              </a:lnSpc>
              <a:spcBef>
                <a:spcPct val="10000"/>
              </a:spcBef>
              <a:spcAft>
                <a:spcPct val="30000"/>
              </a:spcAft>
              <a:buFont typeface="Futura Bk" pitchFamily="34" charset="0"/>
              <a:buChar char="–"/>
              <a:defRPr>
                <a:solidFill>
                  <a:schemeClr val="tx1"/>
                </a:solidFill>
                <a:latin typeface="Futura Bk" pitchFamily="34" charset="0"/>
              </a:defRPr>
            </a:lvl4pPr>
            <a:lvl5pPr marL="1933575" indent="-220663">
              <a:lnSpc>
                <a:spcPct val="95000"/>
              </a:lnSpc>
              <a:spcBef>
                <a:spcPct val="10000"/>
              </a:spcBef>
              <a:spcAft>
                <a:spcPct val="30000"/>
              </a:spcAft>
              <a:buChar char="–"/>
              <a:defRPr>
                <a:solidFill>
                  <a:schemeClr val="tx1"/>
                </a:solidFill>
                <a:latin typeface="Futura Bk" pitchFamily="34" charset="0"/>
              </a:defRPr>
            </a:lvl5pPr>
            <a:lvl6pPr marL="2390775" indent="-220663" eaLnBrk="0" fontAlgn="base" hangingPunct="0">
              <a:lnSpc>
                <a:spcPct val="95000"/>
              </a:lnSpc>
              <a:spcBef>
                <a:spcPct val="10000"/>
              </a:spcBef>
              <a:spcAft>
                <a:spcPct val="30000"/>
              </a:spcAft>
              <a:buChar char="–"/>
              <a:defRPr>
                <a:solidFill>
                  <a:schemeClr val="tx1"/>
                </a:solidFill>
                <a:latin typeface="Futura Bk" pitchFamily="34" charset="0"/>
              </a:defRPr>
            </a:lvl6pPr>
            <a:lvl7pPr marL="2847975" indent="-220663" eaLnBrk="0" fontAlgn="base" hangingPunct="0">
              <a:lnSpc>
                <a:spcPct val="95000"/>
              </a:lnSpc>
              <a:spcBef>
                <a:spcPct val="10000"/>
              </a:spcBef>
              <a:spcAft>
                <a:spcPct val="30000"/>
              </a:spcAft>
              <a:buChar char="–"/>
              <a:defRPr>
                <a:solidFill>
                  <a:schemeClr val="tx1"/>
                </a:solidFill>
                <a:latin typeface="Futura Bk" pitchFamily="34" charset="0"/>
              </a:defRPr>
            </a:lvl7pPr>
            <a:lvl8pPr marL="3305175" indent="-220663" eaLnBrk="0" fontAlgn="base" hangingPunct="0">
              <a:lnSpc>
                <a:spcPct val="95000"/>
              </a:lnSpc>
              <a:spcBef>
                <a:spcPct val="10000"/>
              </a:spcBef>
              <a:spcAft>
                <a:spcPct val="30000"/>
              </a:spcAft>
              <a:buChar char="–"/>
              <a:defRPr>
                <a:solidFill>
                  <a:schemeClr val="tx1"/>
                </a:solidFill>
                <a:latin typeface="Futura Bk" pitchFamily="34" charset="0"/>
              </a:defRPr>
            </a:lvl8pPr>
            <a:lvl9pPr marL="3762375" indent="-220663" eaLnBrk="0" fontAlgn="base" hangingPunct="0">
              <a:lnSpc>
                <a:spcPct val="95000"/>
              </a:lnSpc>
              <a:spcBef>
                <a:spcPct val="10000"/>
              </a:spcBef>
              <a:spcAft>
                <a:spcPct val="30000"/>
              </a:spcAft>
              <a:buChar char="–"/>
              <a:defRPr>
                <a:solidFill>
                  <a:schemeClr val="tx1"/>
                </a:solidFill>
                <a:latin typeface="Futura Bk" pitchFamily="34" charset="0"/>
              </a:defRPr>
            </a:lvl9pPr>
          </a:lstStyle>
          <a:p>
            <a:pPr>
              <a:spcBef>
                <a:spcPct val="0"/>
              </a:spcBef>
              <a:spcAft>
                <a:spcPct val="35000"/>
              </a:spcAft>
              <a:buSzTx/>
              <a:buFontTx/>
              <a:buNone/>
            </a:pPr>
            <a:r>
              <a:rPr lang="ru-RU" altLang="ru-RU" sz="1200" b="1">
                <a:solidFill>
                  <a:srgbClr val="002060"/>
                </a:solidFill>
                <a:latin typeface="Arial" panose="020B0604020202020204" pitchFamily="34" charset="0"/>
                <a:ea typeface="ＭＳ Ｐゴシック" panose="020B0600070205080204" pitchFamily="34" charset="-128"/>
              </a:rPr>
              <a:t>Беспроводные устройства </a:t>
            </a:r>
            <a:r>
              <a:rPr lang="en-US" altLang="ru-RU" sz="1200" b="1">
                <a:solidFill>
                  <a:srgbClr val="002060"/>
                </a:solidFill>
                <a:latin typeface="Arial" panose="020B0604020202020204" pitchFamily="34" charset="0"/>
                <a:ea typeface="ＭＳ Ｐゴシック" panose="020B0600070205080204" pitchFamily="34" charset="-128"/>
              </a:rPr>
              <a:t>Wi-Fi</a:t>
            </a:r>
          </a:p>
        </p:txBody>
      </p:sp>
      <p:sp>
        <p:nvSpPr>
          <p:cNvPr id="17422" name="Text Box 31"/>
          <p:cNvSpPr txBox="1">
            <a:spLocks noChangeArrowheads="1"/>
          </p:cNvSpPr>
          <p:nvPr/>
        </p:nvSpPr>
        <p:spPr bwMode="auto">
          <a:xfrm>
            <a:off x="5337175" y="3270250"/>
            <a:ext cx="1431925" cy="331788"/>
          </a:xfrm>
          <a:prstGeom prst="rect">
            <a:avLst/>
          </a:prstGeom>
          <a:noFill/>
          <a:ln>
            <a:noFill/>
          </a:ln>
          <a:effectLst>
            <a:prstShdw prst="shdw17" dist="17961" dir="13500000">
              <a:srgbClr val="002C56"/>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10000"/>
              </a:spcBef>
              <a:spcAft>
                <a:spcPct val="10000"/>
              </a:spcAft>
              <a:buSzPct val="80000"/>
              <a:buChar char="•"/>
              <a:defRPr sz="2600">
                <a:solidFill>
                  <a:schemeClr val="bg2"/>
                </a:solidFill>
                <a:latin typeface="Times New Roman" panose="02020603050405020304" pitchFamily="18" charset="0"/>
              </a:defRPr>
            </a:lvl1pPr>
            <a:lvl2pPr marL="471488" indent="-244475">
              <a:lnSpc>
                <a:spcPct val="90000"/>
              </a:lnSpc>
              <a:spcBef>
                <a:spcPct val="10000"/>
              </a:spcBef>
              <a:spcAft>
                <a:spcPct val="10000"/>
              </a:spcAft>
              <a:buSzPct val="80000"/>
              <a:buFont typeface="Futura Bk" pitchFamily="34" charset="0"/>
              <a:buChar char="–"/>
              <a:defRPr sz="2400">
                <a:solidFill>
                  <a:schemeClr val="bg2"/>
                </a:solidFill>
                <a:latin typeface="Times New Roman" panose="02020603050405020304" pitchFamily="18" charset="0"/>
              </a:defRPr>
            </a:lvl2pPr>
            <a:lvl3pPr marL="700088" indent="-214313">
              <a:lnSpc>
                <a:spcPct val="90000"/>
              </a:lnSpc>
              <a:spcBef>
                <a:spcPct val="10000"/>
              </a:spcBef>
              <a:spcAft>
                <a:spcPct val="30000"/>
              </a:spcAft>
              <a:buSzPct val="85000"/>
              <a:buChar char="•"/>
              <a:defRPr sz="2200">
                <a:solidFill>
                  <a:schemeClr val="bg2"/>
                </a:solidFill>
                <a:latin typeface="Times New Roman" panose="02020603050405020304" pitchFamily="18" charset="0"/>
              </a:defRPr>
            </a:lvl3pPr>
            <a:lvl4pPr marL="1208088" indent="-182563">
              <a:lnSpc>
                <a:spcPct val="95000"/>
              </a:lnSpc>
              <a:spcBef>
                <a:spcPct val="10000"/>
              </a:spcBef>
              <a:spcAft>
                <a:spcPct val="30000"/>
              </a:spcAft>
              <a:buFont typeface="Futura Bk" pitchFamily="34" charset="0"/>
              <a:buChar char="–"/>
              <a:defRPr>
                <a:solidFill>
                  <a:schemeClr val="tx1"/>
                </a:solidFill>
                <a:latin typeface="Futura Bk" pitchFamily="34" charset="0"/>
              </a:defRPr>
            </a:lvl4pPr>
            <a:lvl5pPr marL="1933575" indent="-220663">
              <a:lnSpc>
                <a:spcPct val="95000"/>
              </a:lnSpc>
              <a:spcBef>
                <a:spcPct val="10000"/>
              </a:spcBef>
              <a:spcAft>
                <a:spcPct val="30000"/>
              </a:spcAft>
              <a:buChar char="–"/>
              <a:defRPr>
                <a:solidFill>
                  <a:schemeClr val="tx1"/>
                </a:solidFill>
                <a:latin typeface="Futura Bk" pitchFamily="34" charset="0"/>
              </a:defRPr>
            </a:lvl5pPr>
            <a:lvl6pPr marL="2390775" indent="-220663" eaLnBrk="0" fontAlgn="base" hangingPunct="0">
              <a:lnSpc>
                <a:spcPct val="95000"/>
              </a:lnSpc>
              <a:spcBef>
                <a:spcPct val="10000"/>
              </a:spcBef>
              <a:spcAft>
                <a:spcPct val="30000"/>
              </a:spcAft>
              <a:buChar char="–"/>
              <a:defRPr>
                <a:solidFill>
                  <a:schemeClr val="tx1"/>
                </a:solidFill>
                <a:latin typeface="Futura Bk" pitchFamily="34" charset="0"/>
              </a:defRPr>
            </a:lvl6pPr>
            <a:lvl7pPr marL="2847975" indent="-220663" eaLnBrk="0" fontAlgn="base" hangingPunct="0">
              <a:lnSpc>
                <a:spcPct val="95000"/>
              </a:lnSpc>
              <a:spcBef>
                <a:spcPct val="10000"/>
              </a:spcBef>
              <a:spcAft>
                <a:spcPct val="30000"/>
              </a:spcAft>
              <a:buChar char="–"/>
              <a:defRPr>
                <a:solidFill>
                  <a:schemeClr val="tx1"/>
                </a:solidFill>
                <a:latin typeface="Futura Bk" pitchFamily="34" charset="0"/>
              </a:defRPr>
            </a:lvl7pPr>
            <a:lvl8pPr marL="3305175" indent="-220663" eaLnBrk="0" fontAlgn="base" hangingPunct="0">
              <a:lnSpc>
                <a:spcPct val="95000"/>
              </a:lnSpc>
              <a:spcBef>
                <a:spcPct val="10000"/>
              </a:spcBef>
              <a:spcAft>
                <a:spcPct val="30000"/>
              </a:spcAft>
              <a:buChar char="–"/>
              <a:defRPr>
                <a:solidFill>
                  <a:schemeClr val="tx1"/>
                </a:solidFill>
                <a:latin typeface="Futura Bk" pitchFamily="34" charset="0"/>
              </a:defRPr>
            </a:lvl8pPr>
            <a:lvl9pPr marL="3762375" indent="-220663" eaLnBrk="0" fontAlgn="base" hangingPunct="0">
              <a:lnSpc>
                <a:spcPct val="95000"/>
              </a:lnSpc>
              <a:spcBef>
                <a:spcPct val="10000"/>
              </a:spcBef>
              <a:spcAft>
                <a:spcPct val="30000"/>
              </a:spcAft>
              <a:buChar char="–"/>
              <a:defRPr>
                <a:solidFill>
                  <a:schemeClr val="tx1"/>
                </a:solidFill>
                <a:latin typeface="Futura Bk" pitchFamily="34" charset="0"/>
              </a:defRPr>
            </a:lvl9pPr>
          </a:lstStyle>
          <a:p>
            <a:pPr>
              <a:spcBef>
                <a:spcPct val="0"/>
              </a:spcBef>
              <a:spcAft>
                <a:spcPct val="35000"/>
              </a:spcAft>
              <a:buSzTx/>
              <a:buFontTx/>
              <a:buNone/>
            </a:pPr>
            <a:r>
              <a:rPr lang="ru-RU" altLang="ru-RU" sz="1200" b="1">
                <a:solidFill>
                  <a:srgbClr val="002060"/>
                </a:solidFill>
                <a:latin typeface="Arial" panose="020B0604020202020204" pitchFamily="34" charset="0"/>
                <a:ea typeface="MS Mincho" panose="02020609040205080304" pitchFamily="49" charset="-128"/>
              </a:rPr>
              <a:t>Оптические преобразователи</a:t>
            </a:r>
            <a:endParaRPr lang="en-US" altLang="ru-RU" sz="1200" b="1">
              <a:solidFill>
                <a:srgbClr val="002060"/>
              </a:solidFill>
              <a:latin typeface="Arial" panose="020B0604020202020204" pitchFamily="34" charset="0"/>
              <a:ea typeface="MS Mincho" panose="02020609040205080304" pitchFamily="49" charset="-128"/>
            </a:endParaRPr>
          </a:p>
        </p:txBody>
      </p:sp>
      <p:sp>
        <p:nvSpPr>
          <p:cNvPr id="17423" name="Text Box 26"/>
          <p:cNvSpPr txBox="1">
            <a:spLocks noChangeArrowheads="1"/>
          </p:cNvSpPr>
          <p:nvPr/>
        </p:nvSpPr>
        <p:spPr bwMode="auto">
          <a:xfrm>
            <a:off x="2106613" y="1141413"/>
            <a:ext cx="1427162" cy="554037"/>
          </a:xfrm>
          <a:prstGeom prst="rect">
            <a:avLst/>
          </a:prstGeom>
          <a:noFill/>
          <a:ln>
            <a:noFill/>
          </a:ln>
          <a:effectLst>
            <a:prstShdw prst="shdw17" dist="17961" dir="13500000">
              <a:srgbClr val="002C56"/>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10000"/>
              </a:spcBef>
              <a:spcAft>
                <a:spcPct val="10000"/>
              </a:spcAft>
              <a:buSzPct val="80000"/>
              <a:buChar char="•"/>
              <a:defRPr sz="2600">
                <a:solidFill>
                  <a:schemeClr val="bg2"/>
                </a:solidFill>
                <a:latin typeface="Times New Roman" panose="02020603050405020304" pitchFamily="18" charset="0"/>
              </a:defRPr>
            </a:lvl1pPr>
            <a:lvl2pPr marL="471488" indent="-244475">
              <a:lnSpc>
                <a:spcPct val="90000"/>
              </a:lnSpc>
              <a:spcBef>
                <a:spcPct val="10000"/>
              </a:spcBef>
              <a:spcAft>
                <a:spcPct val="10000"/>
              </a:spcAft>
              <a:buSzPct val="80000"/>
              <a:buFont typeface="Futura Bk" pitchFamily="34" charset="0"/>
              <a:buChar char="–"/>
              <a:defRPr sz="2400">
                <a:solidFill>
                  <a:schemeClr val="bg2"/>
                </a:solidFill>
                <a:latin typeface="Times New Roman" panose="02020603050405020304" pitchFamily="18" charset="0"/>
              </a:defRPr>
            </a:lvl2pPr>
            <a:lvl3pPr marL="700088" indent="-214313">
              <a:lnSpc>
                <a:spcPct val="90000"/>
              </a:lnSpc>
              <a:spcBef>
                <a:spcPct val="10000"/>
              </a:spcBef>
              <a:spcAft>
                <a:spcPct val="30000"/>
              </a:spcAft>
              <a:buSzPct val="85000"/>
              <a:buChar char="•"/>
              <a:defRPr sz="2200">
                <a:solidFill>
                  <a:schemeClr val="bg2"/>
                </a:solidFill>
                <a:latin typeface="Times New Roman" panose="02020603050405020304" pitchFamily="18" charset="0"/>
              </a:defRPr>
            </a:lvl3pPr>
            <a:lvl4pPr marL="1208088" indent="-182563">
              <a:lnSpc>
                <a:spcPct val="95000"/>
              </a:lnSpc>
              <a:spcBef>
                <a:spcPct val="10000"/>
              </a:spcBef>
              <a:spcAft>
                <a:spcPct val="30000"/>
              </a:spcAft>
              <a:buFont typeface="Futura Bk" pitchFamily="34" charset="0"/>
              <a:buChar char="–"/>
              <a:defRPr>
                <a:solidFill>
                  <a:schemeClr val="tx1"/>
                </a:solidFill>
                <a:latin typeface="Futura Bk" pitchFamily="34" charset="0"/>
              </a:defRPr>
            </a:lvl4pPr>
            <a:lvl5pPr marL="1933575" indent="-220663">
              <a:lnSpc>
                <a:spcPct val="95000"/>
              </a:lnSpc>
              <a:spcBef>
                <a:spcPct val="10000"/>
              </a:spcBef>
              <a:spcAft>
                <a:spcPct val="30000"/>
              </a:spcAft>
              <a:buChar char="–"/>
              <a:defRPr>
                <a:solidFill>
                  <a:schemeClr val="tx1"/>
                </a:solidFill>
                <a:latin typeface="Futura Bk" pitchFamily="34" charset="0"/>
              </a:defRPr>
            </a:lvl5pPr>
            <a:lvl6pPr marL="2390775" indent="-220663" eaLnBrk="0" fontAlgn="base" hangingPunct="0">
              <a:lnSpc>
                <a:spcPct val="95000"/>
              </a:lnSpc>
              <a:spcBef>
                <a:spcPct val="10000"/>
              </a:spcBef>
              <a:spcAft>
                <a:spcPct val="30000"/>
              </a:spcAft>
              <a:buChar char="–"/>
              <a:defRPr>
                <a:solidFill>
                  <a:schemeClr val="tx1"/>
                </a:solidFill>
                <a:latin typeface="Futura Bk" pitchFamily="34" charset="0"/>
              </a:defRPr>
            </a:lvl6pPr>
            <a:lvl7pPr marL="2847975" indent="-220663" eaLnBrk="0" fontAlgn="base" hangingPunct="0">
              <a:lnSpc>
                <a:spcPct val="95000"/>
              </a:lnSpc>
              <a:spcBef>
                <a:spcPct val="10000"/>
              </a:spcBef>
              <a:spcAft>
                <a:spcPct val="30000"/>
              </a:spcAft>
              <a:buChar char="–"/>
              <a:defRPr>
                <a:solidFill>
                  <a:schemeClr val="tx1"/>
                </a:solidFill>
                <a:latin typeface="Futura Bk" pitchFamily="34" charset="0"/>
              </a:defRPr>
            </a:lvl7pPr>
            <a:lvl8pPr marL="3305175" indent="-220663" eaLnBrk="0" fontAlgn="base" hangingPunct="0">
              <a:lnSpc>
                <a:spcPct val="95000"/>
              </a:lnSpc>
              <a:spcBef>
                <a:spcPct val="10000"/>
              </a:spcBef>
              <a:spcAft>
                <a:spcPct val="30000"/>
              </a:spcAft>
              <a:buChar char="–"/>
              <a:defRPr>
                <a:solidFill>
                  <a:schemeClr val="tx1"/>
                </a:solidFill>
                <a:latin typeface="Futura Bk" pitchFamily="34" charset="0"/>
              </a:defRPr>
            </a:lvl8pPr>
            <a:lvl9pPr marL="3762375" indent="-220663" eaLnBrk="0" fontAlgn="base" hangingPunct="0">
              <a:lnSpc>
                <a:spcPct val="95000"/>
              </a:lnSpc>
              <a:spcBef>
                <a:spcPct val="10000"/>
              </a:spcBef>
              <a:spcAft>
                <a:spcPct val="30000"/>
              </a:spcAft>
              <a:buChar char="–"/>
              <a:defRPr>
                <a:solidFill>
                  <a:schemeClr val="tx1"/>
                </a:solidFill>
                <a:latin typeface="Futura Bk" pitchFamily="34" charset="0"/>
              </a:defRPr>
            </a:lvl9pPr>
          </a:lstStyle>
          <a:p>
            <a:pPr>
              <a:lnSpc>
                <a:spcPct val="100000"/>
              </a:lnSpc>
              <a:spcBef>
                <a:spcPct val="0"/>
              </a:spcBef>
              <a:spcAft>
                <a:spcPct val="0"/>
              </a:spcAft>
              <a:buSzTx/>
              <a:buFontTx/>
              <a:buNone/>
            </a:pPr>
            <a:r>
              <a:rPr lang="ru-RU" altLang="ru-RU" sz="1200" b="1">
                <a:solidFill>
                  <a:srgbClr val="002060"/>
                </a:solidFill>
                <a:latin typeface="Arial" panose="020B0604020202020204" pitchFamily="34" charset="0"/>
                <a:ea typeface="ＭＳ Ｐゴシック" panose="020B0600070205080204" pitchFamily="34" charset="-128"/>
              </a:rPr>
              <a:t>Управляемые коммутаторы на </a:t>
            </a:r>
            <a:r>
              <a:rPr lang="en-US" altLang="ru-RU" sz="1200" b="1">
                <a:solidFill>
                  <a:srgbClr val="002060"/>
                </a:solidFill>
                <a:latin typeface="Arial" panose="020B0604020202020204" pitchFamily="34" charset="0"/>
                <a:ea typeface="ＭＳ Ｐゴシック" panose="020B0600070205080204" pitchFamily="34" charset="-128"/>
              </a:rPr>
              <a:t>DIN-</a:t>
            </a:r>
            <a:r>
              <a:rPr lang="ru-RU" altLang="ru-RU" sz="1200" b="1">
                <a:solidFill>
                  <a:srgbClr val="002060"/>
                </a:solidFill>
                <a:latin typeface="Arial" panose="020B0604020202020204" pitchFamily="34" charset="0"/>
                <a:ea typeface="ＭＳ Ｐゴシック" panose="020B0600070205080204" pitchFamily="34" charset="-128"/>
              </a:rPr>
              <a:t>рейку</a:t>
            </a:r>
            <a:endParaRPr lang="en-US" altLang="ru-RU" sz="1200" b="1">
              <a:solidFill>
                <a:srgbClr val="002060"/>
              </a:solidFill>
              <a:latin typeface="Arial" panose="020B0604020202020204" pitchFamily="34" charset="0"/>
              <a:ea typeface="ＭＳ Ｐゴシック" panose="020B0600070205080204" pitchFamily="34" charset="-128"/>
            </a:endParaRPr>
          </a:p>
        </p:txBody>
      </p:sp>
      <p:sp>
        <p:nvSpPr>
          <p:cNvPr id="17424" name="Rechteck 3"/>
          <p:cNvSpPr>
            <a:spLocks noChangeArrowheads="1"/>
          </p:cNvSpPr>
          <p:nvPr/>
        </p:nvSpPr>
        <p:spPr bwMode="auto">
          <a:xfrm>
            <a:off x="644525" y="1158875"/>
            <a:ext cx="1217613"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ct val="10000"/>
              </a:spcBef>
              <a:spcAft>
                <a:spcPct val="10000"/>
              </a:spcAft>
              <a:buSzPct val="80000"/>
              <a:buChar char="•"/>
              <a:defRPr sz="2600">
                <a:solidFill>
                  <a:schemeClr val="bg2"/>
                </a:solidFill>
                <a:latin typeface="Times New Roman" panose="02020603050405020304" pitchFamily="18" charset="0"/>
              </a:defRPr>
            </a:lvl1pPr>
            <a:lvl2pPr marL="471488" indent="-244475">
              <a:lnSpc>
                <a:spcPct val="90000"/>
              </a:lnSpc>
              <a:spcBef>
                <a:spcPct val="10000"/>
              </a:spcBef>
              <a:spcAft>
                <a:spcPct val="10000"/>
              </a:spcAft>
              <a:buSzPct val="80000"/>
              <a:buFont typeface="Futura Bk" pitchFamily="34" charset="0"/>
              <a:buChar char="–"/>
              <a:defRPr sz="2400">
                <a:solidFill>
                  <a:schemeClr val="bg2"/>
                </a:solidFill>
                <a:latin typeface="Times New Roman" panose="02020603050405020304" pitchFamily="18" charset="0"/>
              </a:defRPr>
            </a:lvl2pPr>
            <a:lvl3pPr marL="700088" indent="-214313">
              <a:lnSpc>
                <a:spcPct val="90000"/>
              </a:lnSpc>
              <a:spcBef>
                <a:spcPct val="10000"/>
              </a:spcBef>
              <a:spcAft>
                <a:spcPct val="30000"/>
              </a:spcAft>
              <a:buSzPct val="85000"/>
              <a:buChar char="•"/>
              <a:defRPr sz="2200">
                <a:solidFill>
                  <a:schemeClr val="bg2"/>
                </a:solidFill>
                <a:latin typeface="Times New Roman" panose="02020603050405020304" pitchFamily="18" charset="0"/>
              </a:defRPr>
            </a:lvl3pPr>
            <a:lvl4pPr marL="1208088" indent="-182563">
              <a:lnSpc>
                <a:spcPct val="95000"/>
              </a:lnSpc>
              <a:spcBef>
                <a:spcPct val="10000"/>
              </a:spcBef>
              <a:spcAft>
                <a:spcPct val="30000"/>
              </a:spcAft>
              <a:buFont typeface="Futura Bk" pitchFamily="34" charset="0"/>
              <a:buChar char="–"/>
              <a:defRPr>
                <a:solidFill>
                  <a:schemeClr val="tx1"/>
                </a:solidFill>
                <a:latin typeface="Futura Bk" pitchFamily="34" charset="0"/>
              </a:defRPr>
            </a:lvl4pPr>
            <a:lvl5pPr marL="1933575" indent="-220663">
              <a:lnSpc>
                <a:spcPct val="95000"/>
              </a:lnSpc>
              <a:spcBef>
                <a:spcPct val="10000"/>
              </a:spcBef>
              <a:spcAft>
                <a:spcPct val="30000"/>
              </a:spcAft>
              <a:buChar char="–"/>
              <a:defRPr>
                <a:solidFill>
                  <a:schemeClr val="tx1"/>
                </a:solidFill>
                <a:latin typeface="Futura Bk" pitchFamily="34" charset="0"/>
              </a:defRPr>
            </a:lvl5pPr>
            <a:lvl6pPr marL="2390775" indent="-220663" eaLnBrk="0" fontAlgn="base" hangingPunct="0">
              <a:lnSpc>
                <a:spcPct val="95000"/>
              </a:lnSpc>
              <a:spcBef>
                <a:spcPct val="10000"/>
              </a:spcBef>
              <a:spcAft>
                <a:spcPct val="30000"/>
              </a:spcAft>
              <a:buChar char="–"/>
              <a:defRPr>
                <a:solidFill>
                  <a:schemeClr val="tx1"/>
                </a:solidFill>
                <a:latin typeface="Futura Bk" pitchFamily="34" charset="0"/>
              </a:defRPr>
            </a:lvl6pPr>
            <a:lvl7pPr marL="2847975" indent="-220663" eaLnBrk="0" fontAlgn="base" hangingPunct="0">
              <a:lnSpc>
                <a:spcPct val="95000"/>
              </a:lnSpc>
              <a:spcBef>
                <a:spcPct val="10000"/>
              </a:spcBef>
              <a:spcAft>
                <a:spcPct val="30000"/>
              </a:spcAft>
              <a:buChar char="–"/>
              <a:defRPr>
                <a:solidFill>
                  <a:schemeClr val="tx1"/>
                </a:solidFill>
                <a:latin typeface="Futura Bk" pitchFamily="34" charset="0"/>
              </a:defRPr>
            </a:lvl7pPr>
            <a:lvl8pPr marL="3305175" indent="-220663" eaLnBrk="0" fontAlgn="base" hangingPunct="0">
              <a:lnSpc>
                <a:spcPct val="95000"/>
              </a:lnSpc>
              <a:spcBef>
                <a:spcPct val="10000"/>
              </a:spcBef>
              <a:spcAft>
                <a:spcPct val="30000"/>
              </a:spcAft>
              <a:buChar char="–"/>
              <a:defRPr>
                <a:solidFill>
                  <a:schemeClr val="tx1"/>
                </a:solidFill>
                <a:latin typeface="Futura Bk" pitchFamily="34" charset="0"/>
              </a:defRPr>
            </a:lvl8pPr>
            <a:lvl9pPr marL="3762375" indent="-220663" eaLnBrk="0" fontAlgn="base" hangingPunct="0">
              <a:lnSpc>
                <a:spcPct val="95000"/>
              </a:lnSpc>
              <a:spcBef>
                <a:spcPct val="10000"/>
              </a:spcBef>
              <a:spcAft>
                <a:spcPct val="30000"/>
              </a:spcAft>
              <a:buChar char="–"/>
              <a:defRPr>
                <a:solidFill>
                  <a:schemeClr val="tx1"/>
                </a:solidFill>
                <a:latin typeface="Futura Bk" pitchFamily="34" charset="0"/>
              </a:defRPr>
            </a:lvl9pPr>
          </a:lstStyle>
          <a:p>
            <a:pPr algn="ctr">
              <a:lnSpc>
                <a:spcPct val="100000"/>
              </a:lnSpc>
              <a:spcBef>
                <a:spcPct val="0"/>
              </a:spcBef>
              <a:spcAft>
                <a:spcPct val="0"/>
              </a:spcAft>
              <a:buSzTx/>
            </a:pPr>
            <a:endParaRPr lang="ru-RU" altLang="ru-RU" sz="800" b="1">
              <a:solidFill>
                <a:schemeClr val="bg1"/>
              </a:solidFill>
              <a:latin typeface="Helvetica" panose="020B0604020202020204" pitchFamily="34" charset="0"/>
              <a:ea typeface="ＭＳ Ｐゴシック" panose="020B0600070205080204" pitchFamily="34" charset="-128"/>
            </a:endParaRPr>
          </a:p>
        </p:txBody>
      </p:sp>
      <p:sp>
        <p:nvSpPr>
          <p:cNvPr id="17425" name="Line 13"/>
          <p:cNvSpPr>
            <a:spLocks noChangeShapeType="1"/>
          </p:cNvSpPr>
          <p:nvPr/>
        </p:nvSpPr>
        <p:spPr bwMode="auto">
          <a:xfrm>
            <a:off x="3640138" y="3303588"/>
            <a:ext cx="0" cy="1800225"/>
          </a:xfrm>
          <a:prstGeom prst="line">
            <a:avLst/>
          </a:prstGeom>
          <a:noFill/>
          <a:ln w="9525">
            <a:solidFill>
              <a:srgbClr val="9EC53B"/>
            </a:solidFill>
            <a:prstDash val="dash"/>
            <a:round/>
            <a:headEnd/>
            <a:tailEnd/>
          </a:ln>
          <a:extLst>
            <a:ext uri="{909E8E84-426E-40DD-AFC4-6F175D3DCCD1}">
              <a14:hiddenFill xmlns:a14="http://schemas.microsoft.com/office/drawing/2010/main">
                <a:noFill/>
              </a14:hiddenFill>
            </a:ext>
          </a:extLst>
        </p:spPr>
        <p:txBody>
          <a:bodyPr wrap="none" lIns="0" tIns="0" rIns="0" bIns="0" anchor="ctr"/>
          <a:lstStyle/>
          <a:p>
            <a:endParaRPr lang="ru-RU"/>
          </a:p>
        </p:txBody>
      </p:sp>
      <p:sp>
        <p:nvSpPr>
          <p:cNvPr id="19" name="Text Box 26"/>
          <p:cNvSpPr txBox="1">
            <a:spLocks noChangeArrowheads="1"/>
          </p:cNvSpPr>
          <p:nvPr/>
        </p:nvSpPr>
        <p:spPr bwMode="auto">
          <a:xfrm>
            <a:off x="5400675" y="1141413"/>
            <a:ext cx="1427163" cy="369887"/>
          </a:xfrm>
          <a:prstGeom prst="rect">
            <a:avLst/>
          </a:prstGeom>
          <a:noFill/>
          <a:ln>
            <a:noFill/>
          </a:ln>
          <a:effectLst>
            <a:prstShdw prst="shdw17" dist="17961" dir="13500000">
              <a:srgbClr val="002C56"/>
            </a:prstShdw>
          </a:effectLst>
          <a:extLst/>
        </p:spPr>
        <p:txBody>
          <a:bodyPr lIns="0" tIns="0" rIns="0" bIns="0">
            <a:spAutoFit/>
          </a:bodyPr>
          <a:lstStyle>
            <a:defPPr>
              <a:defRPr lang="en-US"/>
            </a:defPPr>
            <a:lvl1pPr algn="l" rtl="0" eaLnBrk="0" fontAlgn="base" hangingPunct="0">
              <a:spcBef>
                <a:spcPct val="0"/>
              </a:spcBef>
              <a:spcAft>
                <a:spcPct val="0"/>
              </a:spcAft>
              <a:defRPr sz="2600" b="1" kern="1200">
                <a:solidFill>
                  <a:schemeClr val="bg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600" b="1" kern="1200">
                <a:solidFill>
                  <a:schemeClr val="bg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600" b="1" kern="1200">
                <a:solidFill>
                  <a:schemeClr val="bg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600" b="1" kern="1200">
                <a:solidFill>
                  <a:schemeClr val="bg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600" b="1" kern="1200">
                <a:solidFill>
                  <a:schemeClr val="bg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600" b="1" kern="1200">
                <a:solidFill>
                  <a:schemeClr val="bg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600" b="1" kern="1200">
                <a:solidFill>
                  <a:schemeClr val="bg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600" b="1" kern="1200">
                <a:solidFill>
                  <a:schemeClr val="bg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600" b="1" kern="1200">
                <a:solidFill>
                  <a:schemeClr val="bg1"/>
                </a:solidFill>
                <a:latin typeface="Arial" panose="020B0604020202020204" pitchFamily="34" charset="0"/>
                <a:ea typeface="MS PGothic" panose="020B0600070205080204" pitchFamily="34" charset="-128"/>
                <a:cs typeface="+mn-cs"/>
              </a:defRPr>
            </a:lvl9pPr>
          </a:lstStyle>
          <a:p>
            <a:pPr fontAlgn="auto">
              <a:spcBef>
                <a:spcPct val="50000"/>
              </a:spcBef>
              <a:spcAft>
                <a:spcPts val="0"/>
              </a:spcAft>
              <a:defRPr/>
            </a:pPr>
            <a:r>
              <a:rPr lang="ru-RU" sz="1200" dirty="0" smtClean="0">
                <a:solidFill>
                  <a:srgbClr val="002060"/>
                </a:solidFill>
              </a:rPr>
              <a:t>Межсетевые экраны</a:t>
            </a:r>
            <a:endParaRPr lang="de-DE" sz="1200" dirty="0">
              <a:solidFill>
                <a:schemeClr val="bg1">
                  <a:lumMod val="50000"/>
                </a:schemeClr>
              </a:solidFill>
              <a:latin typeface="Helvetica" pitchFamily="34" charset="0"/>
            </a:endParaRPr>
          </a:p>
        </p:txBody>
      </p:sp>
      <p:sp>
        <p:nvSpPr>
          <p:cNvPr id="17427" name="Text Box 32"/>
          <p:cNvSpPr txBox="1">
            <a:spLocks noChangeArrowheads="1"/>
          </p:cNvSpPr>
          <p:nvPr/>
        </p:nvSpPr>
        <p:spPr bwMode="auto">
          <a:xfrm>
            <a:off x="3746500" y="3270250"/>
            <a:ext cx="1222375" cy="331788"/>
          </a:xfrm>
          <a:prstGeom prst="rect">
            <a:avLst/>
          </a:prstGeom>
          <a:noFill/>
          <a:ln>
            <a:noFill/>
          </a:ln>
          <a:effectLst>
            <a:prstShdw prst="shdw17" dist="17961" dir="13500000">
              <a:srgbClr val="002C56"/>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10000"/>
              </a:spcBef>
              <a:spcAft>
                <a:spcPct val="10000"/>
              </a:spcAft>
              <a:buSzPct val="80000"/>
              <a:buChar char="•"/>
              <a:defRPr sz="2600">
                <a:solidFill>
                  <a:schemeClr val="bg2"/>
                </a:solidFill>
                <a:latin typeface="Times New Roman" panose="02020603050405020304" pitchFamily="18" charset="0"/>
              </a:defRPr>
            </a:lvl1pPr>
            <a:lvl2pPr marL="471488" indent="-244475">
              <a:lnSpc>
                <a:spcPct val="90000"/>
              </a:lnSpc>
              <a:spcBef>
                <a:spcPct val="10000"/>
              </a:spcBef>
              <a:spcAft>
                <a:spcPct val="10000"/>
              </a:spcAft>
              <a:buSzPct val="80000"/>
              <a:buFont typeface="Futura Bk" pitchFamily="34" charset="0"/>
              <a:buChar char="–"/>
              <a:defRPr sz="2400">
                <a:solidFill>
                  <a:schemeClr val="bg2"/>
                </a:solidFill>
                <a:latin typeface="Times New Roman" panose="02020603050405020304" pitchFamily="18" charset="0"/>
              </a:defRPr>
            </a:lvl2pPr>
            <a:lvl3pPr marL="700088" indent="-214313">
              <a:lnSpc>
                <a:spcPct val="90000"/>
              </a:lnSpc>
              <a:spcBef>
                <a:spcPct val="10000"/>
              </a:spcBef>
              <a:spcAft>
                <a:spcPct val="30000"/>
              </a:spcAft>
              <a:buSzPct val="85000"/>
              <a:buChar char="•"/>
              <a:defRPr sz="2200">
                <a:solidFill>
                  <a:schemeClr val="bg2"/>
                </a:solidFill>
                <a:latin typeface="Times New Roman" panose="02020603050405020304" pitchFamily="18" charset="0"/>
              </a:defRPr>
            </a:lvl3pPr>
            <a:lvl4pPr marL="1208088" indent="-182563">
              <a:lnSpc>
                <a:spcPct val="95000"/>
              </a:lnSpc>
              <a:spcBef>
                <a:spcPct val="10000"/>
              </a:spcBef>
              <a:spcAft>
                <a:spcPct val="30000"/>
              </a:spcAft>
              <a:buFont typeface="Futura Bk" pitchFamily="34" charset="0"/>
              <a:buChar char="–"/>
              <a:defRPr>
                <a:solidFill>
                  <a:schemeClr val="tx1"/>
                </a:solidFill>
                <a:latin typeface="Futura Bk" pitchFamily="34" charset="0"/>
              </a:defRPr>
            </a:lvl4pPr>
            <a:lvl5pPr marL="1933575" indent="-220663">
              <a:lnSpc>
                <a:spcPct val="95000"/>
              </a:lnSpc>
              <a:spcBef>
                <a:spcPct val="10000"/>
              </a:spcBef>
              <a:spcAft>
                <a:spcPct val="30000"/>
              </a:spcAft>
              <a:buChar char="–"/>
              <a:defRPr>
                <a:solidFill>
                  <a:schemeClr val="tx1"/>
                </a:solidFill>
                <a:latin typeface="Futura Bk" pitchFamily="34" charset="0"/>
              </a:defRPr>
            </a:lvl5pPr>
            <a:lvl6pPr marL="2390775" indent="-220663" eaLnBrk="0" fontAlgn="base" hangingPunct="0">
              <a:lnSpc>
                <a:spcPct val="95000"/>
              </a:lnSpc>
              <a:spcBef>
                <a:spcPct val="10000"/>
              </a:spcBef>
              <a:spcAft>
                <a:spcPct val="30000"/>
              </a:spcAft>
              <a:buChar char="–"/>
              <a:defRPr>
                <a:solidFill>
                  <a:schemeClr val="tx1"/>
                </a:solidFill>
                <a:latin typeface="Futura Bk" pitchFamily="34" charset="0"/>
              </a:defRPr>
            </a:lvl6pPr>
            <a:lvl7pPr marL="2847975" indent="-220663" eaLnBrk="0" fontAlgn="base" hangingPunct="0">
              <a:lnSpc>
                <a:spcPct val="95000"/>
              </a:lnSpc>
              <a:spcBef>
                <a:spcPct val="10000"/>
              </a:spcBef>
              <a:spcAft>
                <a:spcPct val="30000"/>
              </a:spcAft>
              <a:buChar char="–"/>
              <a:defRPr>
                <a:solidFill>
                  <a:schemeClr val="tx1"/>
                </a:solidFill>
                <a:latin typeface="Futura Bk" pitchFamily="34" charset="0"/>
              </a:defRPr>
            </a:lvl7pPr>
            <a:lvl8pPr marL="3305175" indent="-220663" eaLnBrk="0" fontAlgn="base" hangingPunct="0">
              <a:lnSpc>
                <a:spcPct val="95000"/>
              </a:lnSpc>
              <a:spcBef>
                <a:spcPct val="10000"/>
              </a:spcBef>
              <a:spcAft>
                <a:spcPct val="30000"/>
              </a:spcAft>
              <a:buChar char="–"/>
              <a:defRPr>
                <a:solidFill>
                  <a:schemeClr val="tx1"/>
                </a:solidFill>
                <a:latin typeface="Futura Bk" pitchFamily="34" charset="0"/>
              </a:defRPr>
            </a:lvl8pPr>
            <a:lvl9pPr marL="3762375" indent="-220663" eaLnBrk="0" fontAlgn="base" hangingPunct="0">
              <a:lnSpc>
                <a:spcPct val="95000"/>
              </a:lnSpc>
              <a:spcBef>
                <a:spcPct val="10000"/>
              </a:spcBef>
              <a:spcAft>
                <a:spcPct val="30000"/>
              </a:spcAft>
              <a:buChar char="–"/>
              <a:defRPr>
                <a:solidFill>
                  <a:schemeClr val="tx1"/>
                </a:solidFill>
                <a:latin typeface="Futura Bk" pitchFamily="34" charset="0"/>
              </a:defRPr>
            </a:lvl9pPr>
          </a:lstStyle>
          <a:p>
            <a:pPr>
              <a:spcBef>
                <a:spcPct val="0"/>
              </a:spcBef>
              <a:spcAft>
                <a:spcPct val="35000"/>
              </a:spcAft>
              <a:buSzTx/>
              <a:buFontTx/>
              <a:buNone/>
            </a:pPr>
            <a:r>
              <a:rPr lang="ru-RU" altLang="ru-RU" sz="1200" b="1">
                <a:solidFill>
                  <a:srgbClr val="002060"/>
                </a:solidFill>
                <a:latin typeface="Arial" panose="020B0604020202020204" pitchFamily="34" charset="0"/>
                <a:ea typeface="MS Mincho" panose="02020609040205080304" pitchFamily="49" charset="-128"/>
              </a:rPr>
              <a:t>Встраиваемые коммутаторы</a:t>
            </a:r>
            <a:endParaRPr lang="en-US" altLang="ru-RU" sz="1200" b="1">
              <a:solidFill>
                <a:srgbClr val="002060"/>
              </a:solidFill>
              <a:latin typeface="Arial" panose="020B0604020202020204" pitchFamily="34" charset="0"/>
              <a:ea typeface="ＭＳ Ｐゴシック" panose="020B0600070205080204" pitchFamily="34" charset="-128"/>
            </a:endParaRPr>
          </a:p>
        </p:txBody>
      </p:sp>
      <p:sp>
        <p:nvSpPr>
          <p:cNvPr id="17428" name="Line 17"/>
          <p:cNvSpPr>
            <a:spLocks noChangeShapeType="1"/>
          </p:cNvSpPr>
          <p:nvPr/>
        </p:nvSpPr>
        <p:spPr bwMode="auto">
          <a:xfrm>
            <a:off x="3640138" y="1141413"/>
            <a:ext cx="0" cy="1800225"/>
          </a:xfrm>
          <a:prstGeom prst="line">
            <a:avLst/>
          </a:prstGeom>
          <a:noFill/>
          <a:ln w="9525">
            <a:solidFill>
              <a:srgbClr val="9EC53B"/>
            </a:solidFill>
            <a:prstDash val="dash"/>
            <a:round/>
            <a:headEnd/>
            <a:tailEnd/>
          </a:ln>
          <a:extLst>
            <a:ext uri="{909E8E84-426E-40DD-AFC4-6F175D3DCCD1}">
              <a14:hiddenFill xmlns:a14="http://schemas.microsoft.com/office/drawing/2010/main">
                <a:noFill/>
              </a14:hiddenFill>
            </a:ext>
          </a:extLst>
        </p:spPr>
        <p:txBody>
          <a:bodyPr wrap="none" lIns="0" tIns="0" rIns="0" bIns="0" anchor="ctr"/>
          <a:lstStyle/>
          <a:p>
            <a:endParaRPr lang="ru-RU"/>
          </a:p>
        </p:txBody>
      </p:sp>
      <p:sp>
        <p:nvSpPr>
          <p:cNvPr id="17429" name="Text Box 26"/>
          <p:cNvSpPr txBox="1">
            <a:spLocks noChangeArrowheads="1"/>
          </p:cNvSpPr>
          <p:nvPr/>
        </p:nvSpPr>
        <p:spPr bwMode="auto">
          <a:xfrm>
            <a:off x="3744913" y="1141413"/>
            <a:ext cx="1427162" cy="369887"/>
          </a:xfrm>
          <a:prstGeom prst="rect">
            <a:avLst/>
          </a:prstGeom>
          <a:noFill/>
          <a:ln>
            <a:noFill/>
          </a:ln>
          <a:effectLst>
            <a:prstShdw prst="shdw17" dist="17961" dir="13500000">
              <a:srgbClr val="002C56"/>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10000"/>
              </a:spcBef>
              <a:spcAft>
                <a:spcPct val="10000"/>
              </a:spcAft>
              <a:buSzPct val="80000"/>
              <a:buChar char="•"/>
              <a:defRPr sz="2600">
                <a:solidFill>
                  <a:schemeClr val="bg2"/>
                </a:solidFill>
                <a:latin typeface="Times New Roman" panose="02020603050405020304" pitchFamily="18" charset="0"/>
              </a:defRPr>
            </a:lvl1pPr>
            <a:lvl2pPr marL="471488" indent="-244475">
              <a:lnSpc>
                <a:spcPct val="90000"/>
              </a:lnSpc>
              <a:spcBef>
                <a:spcPct val="10000"/>
              </a:spcBef>
              <a:spcAft>
                <a:spcPct val="10000"/>
              </a:spcAft>
              <a:buSzPct val="80000"/>
              <a:buFont typeface="Futura Bk" pitchFamily="34" charset="0"/>
              <a:buChar char="–"/>
              <a:defRPr sz="2400">
                <a:solidFill>
                  <a:schemeClr val="bg2"/>
                </a:solidFill>
                <a:latin typeface="Times New Roman" panose="02020603050405020304" pitchFamily="18" charset="0"/>
              </a:defRPr>
            </a:lvl2pPr>
            <a:lvl3pPr marL="700088" indent="-214313">
              <a:lnSpc>
                <a:spcPct val="90000"/>
              </a:lnSpc>
              <a:spcBef>
                <a:spcPct val="10000"/>
              </a:spcBef>
              <a:spcAft>
                <a:spcPct val="30000"/>
              </a:spcAft>
              <a:buSzPct val="85000"/>
              <a:buChar char="•"/>
              <a:defRPr sz="2200">
                <a:solidFill>
                  <a:schemeClr val="bg2"/>
                </a:solidFill>
                <a:latin typeface="Times New Roman" panose="02020603050405020304" pitchFamily="18" charset="0"/>
              </a:defRPr>
            </a:lvl3pPr>
            <a:lvl4pPr marL="1208088" indent="-182563">
              <a:lnSpc>
                <a:spcPct val="95000"/>
              </a:lnSpc>
              <a:spcBef>
                <a:spcPct val="10000"/>
              </a:spcBef>
              <a:spcAft>
                <a:spcPct val="30000"/>
              </a:spcAft>
              <a:buFont typeface="Futura Bk" pitchFamily="34" charset="0"/>
              <a:buChar char="–"/>
              <a:defRPr>
                <a:solidFill>
                  <a:schemeClr val="tx1"/>
                </a:solidFill>
                <a:latin typeface="Futura Bk" pitchFamily="34" charset="0"/>
              </a:defRPr>
            </a:lvl4pPr>
            <a:lvl5pPr marL="1933575" indent="-220663">
              <a:lnSpc>
                <a:spcPct val="95000"/>
              </a:lnSpc>
              <a:spcBef>
                <a:spcPct val="10000"/>
              </a:spcBef>
              <a:spcAft>
                <a:spcPct val="30000"/>
              </a:spcAft>
              <a:buChar char="–"/>
              <a:defRPr>
                <a:solidFill>
                  <a:schemeClr val="tx1"/>
                </a:solidFill>
                <a:latin typeface="Futura Bk" pitchFamily="34" charset="0"/>
              </a:defRPr>
            </a:lvl5pPr>
            <a:lvl6pPr marL="2390775" indent="-220663" eaLnBrk="0" fontAlgn="base" hangingPunct="0">
              <a:lnSpc>
                <a:spcPct val="95000"/>
              </a:lnSpc>
              <a:spcBef>
                <a:spcPct val="10000"/>
              </a:spcBef>
              <a:spcAft>
                <a:spcPct val="30000"/>
              </a:spcAft>
              <a:buChar char="–"/>
              <a:defRPr>
                <a:solidFill>
                  <a:schemeClr val="tx1"/>
                </a:solidFill>
                <a:latin typeface="Futura Bk" pitchFamily="34" charset="0"/>
              </a:defRPr>
            </a:lvl6pPr>
            <a:lvl7pPr marL="2847975" indent="-220663" eaLnBrk="0" fontAlgn="base" hangingPunct="0">
              <a:lnSpc>
                <a:spcPct val="95000"/>
              </a:lnSpc>
              <a:spcBef>
                <a:spcPct val="10000"/>
              </a:spcBef>
              <a:spcAft>
                <a:spcPct val="30000"/>
              </a:spcAft>
              <a:buChar char="–"/>
              <a:defRPr>
                <a:solidFill>
                  <a:schemeClr val="tx1"/>
                </a:solidFill>
                <a:latin typeface="Futura Bk" pitchFamily="34" charset="0"/>
              </a:defRPr>
            </a:lvl7pPr>
            <a:lvl8pPr marL="3305175" indent="-220663" eaLnBrk="0" fontAlgn="base" hangingPunct="0">
              <a:lnSpc>
                <a:spcPct val="95000"/>
              </a:lnSpc>
              <a:spcBef>
                <a:spcPct val="10000"/>
              </a:spcBef>
              <a:spcAft>
                <a:spcPct val="30000"/>
              </a:spcAft>
              <a:buChar char="–"/>
              <a:defRPr>
                <a:solidFill>
                  <a:schemeClr val="tx1"/>
                </a:solidFill>
                <a:latin typeface="Futura Bk" pitchFamily="34" charset="0"/>
              </a:defRPr>
            </a:lvl8pPr>
            <a:lvl9pPr marL="3762375" indent="-220663" eaLnBrk="0" fontAlgn="base" hangingPunct="0">
              <a:lnSpc>
                <a:spcPct val="95000"/>
              </a:lnSpc>
              <a:spcBef>
                <a:spcPct val="10000"/>
              </a:spcBef>
              <a:spcAft>
                <a:spcPct val="30000"/>
              </a:spcAft>
              <a:buChar char="–"/>
              <a:defRPr>
                <a:solidFill>
                  <a:schemeClr val="tx1"/>
                </a:solidFill>
                <a:latin typeface="Futura Bk" pitchFamily="34" charset="0"/>
              </a:defRPr>
            </a:lvl9pPr>
          </a:lstStyle>
          <a:p>
            <a:pPr>
              <a:lnSpc>
                <a:spcPct val="100000"/>
              </a:lnSpc>
              <a:spcBef>
                <a:spcPct val="50000"/>
              </a:spcBef>
              <a:spcAft>
                <a:spcPct val="0"/>
              </a:spcAft>
              <a:buSzTx/>
              <a:buFontTx/>
              <a:buNone/>
            </a:pPr>
            <a:r>
              <a:rPr lang="ru-RU" altLang="ru-RU" sz="1200" b="1">
                <a:solidFill>
                  <a:srgbClr val="002060"/>
                </a:solidFill>
                <a:latin typeface="Arial" panose="020B0604020202020204" pitchFamily="34" charset="0"/>
                <a:ea typeface="ＭＳ Ｐゴシック" panose="020B0600070205080204" pitchFamily="34" charset="-128"/>
              </a:rPr>
              <a:t>Коммутаторы </a:t>
            </a:r>
            <a:r>
              <a:rPr lang="en-US" altLang="ru-RU" sz="1200" b="1">
                <a:solidFill>
                  <a:srgbClr val="002060"/>
                </a:solidFill>
                <a:latin typeface="Arial" panose="020B0604020202020204" pitchFamily="34" charset="0"/>
                <a:ea typeface="ＭＳ Ｐゴシック" panose="020B0600070205080204" pitchFamily="34" charset="-128"/>
              </a:rPr>
              <a:t>L2 </a:t>
            </a:r>
            <a:r>
              <a:rPr lang="ru-RU" altLang="ru-RU" sz="1200" b="1">
                <a:solidFill>
                  <a:srgbClr val="002060"/>
                </a:solidFill>
                <a:latin typeface="Arial" panose="020B0604020202020204" pitchFamily="34" charset="0"/>
                <a:ea typeface="ＭＳ Ｐゴシック" panose="020B0600070205080204" pitchFamily="34" charset="-128"/>
              </a:rPr>
              <a:t>и</a:t>
            </a:r>
            <a:r>
              <a:rPr lang="en-US" altLang="ru-RU" sz="1200" b="1">
                <a:solidFill>
                  <a:srgbClr val="002060"/>
                </a:solidFill>
                <a:latin typeface="Arial" panose="020B0604020202020204" pitchFamily="34" charset="0"/>
                <a:ea typeface="ＭＳ Ｐゴシック" panose="020B0600070205080204" pitchFamily="34" charset="-128"/>
              </a:rPr>
              <a:t> L3 </a:t>
            </a:r>
            <a:r>
              <a:rPr lang="ru-RU" altLang="ru-RU" sz="1200" b="1">
                <a:solidFill>
                  <a:srgbClr val="002060"/>
                </a:solidFill>
                <a:latin typeface="Arial" panose="020B0604020202020204" pitchFamily="34" charset="0"/>
                <a:ea typeface="ＭＳ Ｐゴシック" panose="020B0600070205080204" pitchFamily="34" charset="-128"/>
              </a:rPr>
              <a:t>в стойку</a:t>
            </a:r>
            <a:endParaRPr lang="en-US" altLang="ru-RU" sz="1200" b="1">
              <a:solidFill>
                <a:srgbClr val="002060"/>
              </a:solidFill>
              <a:latin typeface="Arial" panose="020B0604020202020204" pitchFamily="34" charset="0"/>
              <a:ea typeface="ＭＳ Ｐゴシック" panose="020B0600070205080204" pitchFamily="34" charset="-128"/>
            </a:endParaRPr>
          </a:p>
        </p:txBody>
      </p:sp>
      <p:sp>
        <p:nvSpPr>
          <p:cNvPr id="17430" name="Text Box 32"/>
          <p:cNvSpPr txBox="1">
            <a:spLocks noChangeArrowheads="1"/>
          </p:cNvSpPr>
          <p:nvPr/>
        </p:nvSpPr>
        <p:spPr bwMode="auto">
          <a:xfrm>
            <a:off x="2066925" y="3270250"/>
            <a:ext cx="1374775" cy="498475"/>
          </a:xfrm>
          <a:prstGeom prst="rect">
            <a:avLst/>
          </a:prstGeom>
          <a:noFill/>
          <a:ln>
            <a:noFill/>
          </a:ln>
          <a:effectLst>
            <a:prstShdw prst="shdw17" dist="17961" dir="13500000">
              <a:srgbClr val="002C56"/>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10000"/>
              </a:spcBef>
              <a:spcAft>
                <a:spcPct val="10000"/>
              </a:spcAft>
              <a:buSzPct val="80000"/>
              <a:buChar char="•"/>
              <a:defRPr sz="2600">
                <a:solidFill>
                  <a:schemeClr val="bg2"/>
                </a:solidFill>
                <a:latin typeface="Times New Roman" panose="02020603050405020304" pitchFamily="18" charset="0"/>
              </a:defRPr>
            </a:lvl1pPr>
            <a:lvl2pPr marL="471488" indent="-244475">
              <a:lnSpc>
                <a:spcPct val="90000"/>
              </a:lnSpc>
              <a:spcBef>
                <a:spcPct val="10000"/>
              </a:spcBef>
              <a:spcAft>
                <a:spcPct val="10000"/>
              </a:spcAft>
              <a:buSzPct val="80000"/>
              <a:buFont typeface="Futura Bk" pitchFamily="34" charset="0"/>
              <a:buChar char="–"/>
              <a:defRPr sz="2400">
                <a:solidFill>
                  <a:schemeClr val="bg2"/>
                </a:solidFill>
                <a:latin typeface="Times New Roman" panose="02020603050405020304" pitchFamily="18" charset="0"/>
              </a:defRPr>
            </a:lvl2pPr>
            <a:lvl3pPr marL="700088" indent="-214313">
              <a:lnSpc>
                <a:spcPct val="90000"/>
              </a:lnSpc>
              <a:spcBef>
                <a:spcPct val="10000"/>
              </a:spcBef>
              <a:spcAft>
                <a:spcPct val="30000"/>
              </a:spcAft>
              <a:buSzPct val="85000"/>
              <a:buChar char="•"/>
              <a:defRPr sz="2200">
                <a:solidFill>
                  <a:schemeClr val="bg2"/>
                </a:solidFill>
                <a:latin typeface="Times New Roman" panose="02020603050405020304" pitchFamily="18" charset="0"/>
              </a:defRPr>
            </a:lvl3pPr>
            <a:lvl4pPr marL="1208088" indent="-182563">
              <a:lnSpc>
                <a:spcPct val="95000"/>
              </a:lnSpc>
              <a:spcBef>
                <a:spcPct val="10000"/>
              </a:spcBef>
              <a:spcAft>
                <a:spcPct val="30000"/>
              </a:spcAft>
              <a:buFont typeface="Futura Bk" pitchFamily="34" charset="0"/>
              <a:buChar char="–"/>
              <a:defRPr>
                <a:solidFill>
                  <a:schemeClr val="tx1"/>
                </a:solidFill>
                <a:latin typeface="Futura Bk" pitchFamily="34" charset="0"/>
              </a:defRPr>
            </a:lvl4pPr>
            <a:lvl5pPr marL="1933575" indent="-220663">
              <a:lnSpc>
                <a:spcPct val="95000"/>
              </a:lnSpc>
              <a:spcBef>
                <a:spcPct val="10000"/>
              </a:spcBef>
              <a:spcAft>
                <a:spcPct val="30000"/>
              </a:spcAft>
              <a:buChar char="–"/>
              <a:defRPr>
                <a:solidFill>
                  <a:schemeClr val="tx1"/>
                </a:solidFill>
                <a:latin typeface="Futura Bk" pitchFamily="34" charset="0"/>
              </a:defRPr>
            </a:lvl5pPr>
            <a:lvl6pPr marL="2390775" indent="-220663" eaLnBrk="0" fontAlgn="base" hangingPunct="0">
              <a:lnSpc>
                <a:spcPct val="95000"/>
              </a:lnSpc>
              <a:spcBef>
                <a:spcPct val="10000"/>
              </a:spcBef>
              <a:spcAft>
                <a:spcPct val="30000"/>
              </a:spcAft>
              <a:buChar char="–"/>
              <a:defRPr>
                <a:solidFill>
                  <a:schemeClr val="tx1"/>
                </a:solidFill>
                <a:latin typeface="Futura Bk" pitchFamily="34" charset="0"/>
              </a:defRPr>
            </a:lvl6pPr>
            <a:lvl7pPr marL="2847975" indent="-220663" eaLnBrk="0" fontAlgn="base" hangingPunct="0">
              <a:lnSpc>
                <a:spcPct val="95000"/>
              </a:lnSpc>
              <a:spcBef>
                <a:spcPct val="10000"/>
              </a:spcBef>
              <a:spcAft>
                <a:spcPct val="30000"/>
              </a:spcAft>
              <a:buChar char="–"/>
              <a:defRPr>
                <a:solidFill>
                  <a:schemeClr val="tx1"/>
                </a:solidFill>
                <a:latin typeface="Futura Bk" pitchFamily="34" charset="0"/>
              </a:defRPr>
            </a:lvl7pPr>
            <a:lvl8pPr marL="3305175" indent="-220663" eaLnBrk="0" fontAlgn="base" hangingPunct="0">
              <a:lnSpc>
                <a:spcPct val="95000"/>
              </a:lnSpc>
              <a:spcBef>
                <a:spcPct val="10000"/>
              </a:spcBef>
              <a:spcAft>
                <a:spcPct val="30000"/>
              </a:spcAft>
              <a:buChar char="–"/>
              <a:defRPr>
                <a:solidFill>
                  <a:schemeClr val="tx1"/>
                </a:solidFill>
                <a:latin typeface="Futura Bk" pitchFamily="34" charset="0"/>
              </a:defRPr>
            </a:lvl8pPr>
            <a:lvl9pPr marL="3762375" indent="-220663" eaLnBrk="0" fontAlgn="base" hangingPunct="0">
              <a:lnSpc>
                <a:spcPct val="95000"/>
              </a:lnSpc>
              <a:spcBef>
                <a:spcPct val="10000"/>
              </a:spcBef>
              <a:spcAft>
                <a:spcPct val="30000"/>
              </a:spcAft>
              <a:buChar char="–"/>
              <a:defRPr>
                <a:solidFill>
                  <a:schemeClr val="tx1"/>
                </a:solidFill>
                <a:latin typeface="Futura Bk" pitchFamily="34" charset="0"/>
              </a:defRPr>
            </a:lvl9pPr>
          </a:lstStyle>
          <a:p>
            <a:pPr>
              <a:spcBef>
                <a:spcPct val="0"/>
              </a:spcBef>
              <a:spcAft>
                <a:spcPct val="35000"/>
              </a:spcAft>
              <a:buSzTx/>
              <a:buFontTx/>
              <a:buNone/>
            </a:pPr>
            <a:r>
              <a:rPr lang="ru-RU" altLang="ru-RU" sz="1200" b="1">
                <a:solidFill>
                  <a:srgbClr val="002060"/>
                </a:solidFill>
                <a:latin typeface="Arial" panose="020B0604020202020204" pitchFamily="34" charset="0"/>
                <a:ea typeface="ＭＳ Ｐゴシック" panose="020B0600070205080204" pitchFamily="34" charset="-128"/>
              </a:rPr>
              <a:t>Защищенные коммутаторы </a:t>
            </a:r>
            <a:r>
              <a:rPr lang="en-US" altLang="ru-RU" sz="1200" b="1">
                <a:solidFill>
                  <a:srgbClr val="002060"/>
                </a:solidFill>
                <a:latin typeface="Arial" panose="020B0604020202020204" pitchFamily="34" charset="0"/>
                <a:ea typeface="ＭＳ Ｐゴシック" panose="020B0600070205080204" pitchFamily="34" charset="-128"/>
              </a:rPr>
              <a:t>IP67</a:t>
            </a:r>
          </a:p>
        </p:txBody>
      </p:sp>
      <p:pic>
        <p:nvPicPr>
          <p:cNvPr id="17431" name="Picture 6" descr="http://belden.picturepark.com/Public/29/ThumbnailLarge/d34caf77-e817-458c-ac6b-1b07f220ab41.jpg?0_0_0_0_0_78_96_2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3638" y="3940175"/>
            <a:ext cx="6508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2" name="Text Box 27"/>
          <p:cNvSpPr txBox="1">
            <a:spLocks noChangeArrowheads="1"/>
          </p:cNvSpPr>
          <p:nvPr/>
        </p:nvSpPr>
        <p:spPr bwMode="auto">
          <a:xfrm>
            <a:off x="504825" y="3270250"/>
            <a:ext cx="1441450" cy="331788"/>
          </a:xfrm>
          <a:prstGeom prst="rect">
            <a:avLst/>
          </a:prstGeom>
          <a:noFill/>
          <a:ln>
            <a:noFill/>
          </a:ln>
          <a:effectLst>
            <a:prstShdw prst="shdw17" dist="17961" dir="13500000">
              <a:srgbClr val="002C56"/>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10000"/>
              </a:spcBef>
              <a:spcAft>
                <a:spcPct val="10000"/>
              </a:spcAft>
              <a:buSzPct val="80000"/>
              <a:buChar char="•"/>
              <a:defRPr sz="2600">
                <a:solidFill>
                  <a:schemeClr val="bg2"/>
                </a:solidFill>
                <a:latin typeface="Times New Roman" panose="02020603050405020304" pitchFamily="18" charset="0"/>
              </a:defRPr>
            </a:lvl1pPr>
            <a:lvl2pPr marL="471488" indent="-244475">
              <a:lnSpc>
                <a:spcPct val="90000"/>
              </a:lnSpc>
              <a:spcBef>
                <a:spcPct val="10000"/>
              </a:spcBef>
              <a:spcAft>
                <a:spcPct val="10000"/>
              </a:spcAft>
              <a:buSzPct val="80000"/>
              <a:buFont typeface="Futura Bk" pitchFamily="34" charset="0"/>
              <a:buChar char="–"/>
              <a:defRPr sz="2400">
                <a:solidFill>
                  <a:schemeClr val="bg2"/>
                </a:solidFill>
                <a:latin typeface="Times New Roman" panose="02020603050405020304" pitchFamily="18" charset="0"/>
              </a:defRPr>
            </a:lvl2pPr>
            <a:lvl3pPr marL="700088" indent="-214313">
              <a:lnSpc>
                <a:spcPct val="90000"/>
              </a:lnSpc>
              <a:spcBef>
                <a:spcPct val="10000"/>
              </a:spcBef>
              <a:spcAft>
                <a:spcPct val="30000"/>
              </a:spcAft>
              <a:buSzPct val="85000"/>
              <a:buChar char="•"/>
              <a:defRPr sz="2200">
                <a:solidFill>
                  <a:schemeClr val="bg2"/>
                </a:solidFill>
                <a:latin typeface="Times New Roman" panose="02020603050405020304" pitchFamily="18" charset="0"/>
              </a:defRPr>
            </a:lvl3pPr>
            <a:lvl4pPr marL="1208088" indent="-182563">
              <a:lnSpc>
                <a:spcPct val="95000"/>
              </a:lnSpc>
              <a:spcBef>
                <a:spcPct val="10000"/>
              </a:spcBef>
              <a:spcAft>
                <a:spcPct val="30000"/>
              </a:spcAft>
              <a:buFont typeface="Futura Bk" pitchFamily="34" charset="0"/>
              <a:buChar char="–"/>
              <a:defRPr>
                <a:solidFill>
                  <a:schemeClr val="tx1"/>
                </a:solidFill>
                <a:latin typeface="Futura Bk" pitchFamily="34" charset="0"/>
              </a:defRPr>
            </a:lvl4pPr>
            <a:lvl5pPr marL="1933575" indent="-220663">
              <a:lnSpc>
                <a:spcPct val="95000"/>
              </a:lnSpc>
              <a:spcBef>
                <a:spcPct val="10000"/>
              </a:spcBef>
              <a:spcAft>
                <a:spcPct val="30000"/>
              </a:spcAft>
              <a:buChar char="–"/>
              <a:defRPr>
                <a:solidFill>
                  <a:schemeClr val="tx1"/>
                </a:solidFill>
                <a:latin typeface="Futura Bk" pitchFamily="34" charset="0"/>
              </a:defRPr>
            </a:lvl5pPr>
            <a:lvl6pPr marL="2390775" indent="-220663" eaLnBrk="0" fontAlgn="base" hangingPunct="0">
              <a:lnSpc>
                <a:spcPct val="95000"/>
              </a:lnSpc>
              <a:spcBef>
                <a:spcPct val="10000"/>
              </a:spcBef>
              <a:spcAft>
                <a:spcPct val="30000"/>
              </a:spcAft>
              <a:buChar char="–"/>
              <a:defRPr>
                <a:solidFill>
                  <a:schemeClr val="tx1"/>
                </a:solidFill>
                <a:latin typeface="Futura Bk" pitchFamily="34" charset="0"/>
              </a:defRPr>
            </a:lvl6pPr>
            <a:lvl7pPr marL="2847975" indent="-220663" eaLnBrk="0" fontAlgn="base" hangingPunct="0">
              <a:lnSpc>
                <a:spcPct val="95000"/>
              </a:lnSpc>
              <a:spcBef>
                <a:spcPct val="10000"/>
              </a:spcBef>
              <a:spcAft>
                <a:spcPct val="30000"/>
              </a:spcAft>
              <a:buChar char="–"/>
              <a:defRPr>
                <a:solidFill>
                  <a:schemeClr val="tx1"/>
                </a:solidFill>
                <a:latin typeface="Futura Bk" pitchFamily="34" charset="0"/>
              </a:defRPr>
            </a:lvl7pPr>
            <a:lvl8pPr marL="3305175" indent="-220663" eaLnBrk="0" fontAlgn="base" hangingPunct="0">
              <a:lnSpc>
                <a:spcPct val="95000"/>
              </a:lnSpc>
              <a:spcBef>
                <a:spcPct val="10000"/>
              </a:spcBef>
              <a:spcAft>
                <a:spcPct val="30000"/>
              </a:spcAft>
              <a:buChar char="–"/>
              <a:defRPr>
                <a:solidFill>
                  <a:schemeClr val="tx1"/>
                </a:solidFill>
                <a:latin typeface="Futura Bk" pitchFamily="34" charset="0"/>
              </a:defRPr>
            </a:lvl8pPr>
            <a:lvl9pPr marL="3762375" indent="-220663" eaLnBrk="0" fontAlgn="base" hangingPunct="0">
              <a:lnSpc>
                <a:spcPct val="95000"/>
              </a:lnSpc>
              <a:spcBef>
                <a:spcPct val="10000"/>
              </a:spcBef>
              <a:spcAft>
                <a:spcPct val="30000"/>
              </a:spcAft>
              <a:buChar char="–"/>
              <a:defRPr>
                <a:solidFill>
                  <a:schemeClr val="tx1"/>
                </a:solidFill>
                <a:latin typeface="Futura Bk" pitchFamily="34" charset="0"/>
              </a:defRPr>
            </a:lvl9pPr>
          </a:lstStyle>
          <a:p>
            <a:pPr>
              <a:spcBef>
                <a:spcPct val="0"/>
              </a:spcBef>
              <a:spcAft>
                <a:spcPct val="35000"/>
              </a:spcAft>
              <a:buSzTx/>
              <a:buFontTx/>
              <a:buNone/>
            </a:pPr>
            <a:r>
              <a:rPr lang="ru-RU" altLang="ru-RU" sz="1200" b="1">
                <a:solidFill>
                  <a:srgbClr val="002060"/>
                </a:solidFill>
                <a:latin typeface="Arial" panose="020B0604020202020204" pitchFamily="34" charset="0"/>
                <a:ea typeface="ＭＳ Ｐゴシック" panose="020B0600070205080204" pitchFamily="34" charset="-128"/>
              </a:rPr>
              <a:t>ПО для управления сетью</a:t>
            </a:r>
            <a:endParaRPr lang="en-US" altLang="ru-RU" sz="1200" b="1">
              <a:solidFill>
                <a:srgbClr val="002060"/>
              </a:solidFill>
              <a:latin typeface="Arial" panose="020B0604020202020204" pitchFamily="34" charset="0"/>
              <a:ea typeface="ＭＳ Ｐゴシック" panose="020B0600070205080204" pitchFamily="34" charset="-128"/>
            </a:endParaRPr>
          </a:p>
        </p:txBody>
      </p:sp>
      <p:sp>
        <p:nvSpPr>
          <p:cNvPr id="17433" name="Line 13"/>
          <p:cNvSpPr>
            <a:spLocks noChangeShapeType="1"/>
          </p:cNvSpPr>
          <p:nvPr/>
        </p:nvSpPr>
        <p:spPr bwMode="auto">
          <a:xfrm>
            <a:off x="5276850" y="3241675"/>
            <a:ext cx="0" cy="1800225"/>
          </a:xfrm>
          <a:prstGeom prst="line">
            <a:avLst/>
          </a:prstGeom>
          <a:noFill/>
          <a:ln w="9525">
            <a:solidFill>
              <a:srgbClr val="9EC53B"/>
            </a:solidFill>
            <a:prstDash val="dash"/>
            <a:round/>
            <a:headEnd/>
            <a:tailEnd/>
          </a:ln>
          <a:extLst>
            <a:ext uri="{909E8E84-426E-40DD-AFC4-6F175D3DCCD1}">
              <a14:hiddenFill xmlns:a14="http://schemas.microsoft.com/office/drawing/2010/main">
                <a:noFill/>
              </a14:hiddenFill>
            </a:ext>
          </a:extLst>
        </p:spPr>
        <p:txBody>
          <a:bodyPr wrap="none" lIns="0" tIns="0" rIns="0" bIns="0" anchor="ctr"/>
          <a:lstStyle/>
          <a:p>
            <a:endParaRPr lang="ru-RU"/>
          </a:p>
        </p:txBody>
      </p:sp>
      <p:sp>
        <p:nvSpPr>
          <p:cNvPr id="17434" name="Line 13"/>
          <p:cNvSpPr>
            <a:spLocks noChangeShapeType="1"/>
          </p:cNvSpPr>
          <p:nvPr/>
        </p:nvSpPr>
        <p:spPr bwMode="auto">
          <a:xfrm>
            <a:off x="6911975" y="3241675"/>
            <a:ext cx="0" cy="1800225"/>
          </a:xfrm>
          <a:prstGeom prst="line">
            <a:avLst/>
          </a:prstGeom>
          <a:noFill/>
          <a:ln w="9525">
            <a:solidFill>
              <a:srgbClr val="9EC53B"/>
            </a:solidFill>
            <a:prstDash val="dash"/>
            <a:round/>
            <a:headEnd/>
            <a:tailEnd/>
          </a:ln>
          <a:extLst>
            <a:ext uri="{909E8E84-426E-40DD-AFC4-6F175D3DCCD1}">
              <a14:hiddenFill xmlns:a14="http://schemas.microsoft.com/office/drawing/2010/main">
                <a:noFill/>
              </a14:hiddenFill>
            </a:ext>
          </a:extLst>
        </p:spPr>
        <p:txBody>
          <a:bodyPr wrap="none" lIns="0" tIns="0" rIns="0" bIns="0" anchor="ctr"/>
          <a:lstStyle/>
          <a:p>
            <a:endParaRPr lang="ru-RU"/>
          </a:p>
        </p:txBody>
      </p:sp>
      <p:pic>
        <p:nvPicPr>
          <p:cNvPr id="17437" name="Picture 8" descr="http://belden.picturepark.com/Public/29/ThumbnailLarge/8a17776a-b84f-4ea8-a7f9-53bf67035a3c.jpg?0_0_0_0_0_104_47_8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6613" y="2403475"/>
            <a:ext cx="1335087"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Picture 6" descr="http://belden.picturepark.com/Public/29/ThumbnailLarge/cc06fc17-b284-48ec-932c-6eb6b281a7bf.jpg?0_0_0_0_0_207_51_203"/>
          <p:cNvPicPr>
            <a:picLocks noChangeAspect="1" noChangeArrowheads="1"/>
          </p:cNvPicPr>
          <p:nvPr/>
        </p:nvPicPr>
        <p:blipFill>
          <a:blip r:embed="rId8">
            <a:extLst>
              <a:ext uri="{28A0092B-C50C-407E-A947-70E740481C1C}">
                <a14:useLocalDpi xmlns:a14="http://schemas.microsoft.com/office/drawing/2010/main" val="0"/>
              </a:ext>
            </a:extLst>
          </a:blip>
          <a:srcRect r="169"/>
          <a:stretch>
            <a:fillRect/>
          </a:stretch>
        </p:blipFill>
        <p:spPr bwMode="auto">
          <a:xfrm>
            <a:off x="3040063" y="1789113"/>
            <a:ext cx="5270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Picture 10" descr="http://belden.picturepark.com/Public/29/ThumbnailLarge/abe47860-2eec-4147-8284-45d4b74e0158.jpg?0_0_0_0_0_206_251_17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3175" y="2244725"/>
            <a:ext cx="134143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Picture 12" descr="http://belden.picturepark.com/Public/29/ThumbnailLarge/a67961c5-0568-4f58-9b4c-7e336a4eb407.jpg?0_0_0_0_1_20_191_15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0675" y="2062163"/>
            <a:ext cx="649288"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Picture 14" descr="http://belden.picturepark.com/Public/29/ThumbnailLarge/56b41e47-d013-4035-810a-3ff4d4ea3f62.jpg?0_0_0_0_0_59_174_19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84875" y="1766888"/>
            <a:ext cx="765175"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Picture 16" descr="http://belden.picturepark.com/Public/29/ThumbnailLarge/f076cd5e-770f-4948-abc1-83f3d59dd29d.jpg?0_0_0_0_0_233_243_19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04138" y="1633538"/>
            <a:ext cx="1223962"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Picture 18" descr="http://belden.picturepark.com/Public/29/ThumbnailLarge/bd8f440c-2bd0-418f-b7b7-eafe24b331e7.jpg?0_0_0_0_1_14_176_42"/>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0538" y="2289175"/>
            <a:ext cx="14255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Picture 20" descr="http://belden.picturepark.com/Public/29/ThumbnailLarge/613b8135-654e-4b3b-a576-0153f6b31d16.jpg?0_0_0_0_0_62_245_24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20913" y="4025900"/>
            <a:ext cx="1196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Picture 22" descr="http://belden.picturepark.com/Public/29/ThumbnailLarge/b6723b2f-b222-429d-bb39-bcdb893a47ef.jpg?0_0_0_0_0_59_187_8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7788" y="4216400"/>
            <a:ext cx="11398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Picture 24" descr="http://belden.picturepark.com/Public/29/ThumbnailLarge/811ace93-ef04-49d0-81f1-b0c3a688c385.jpg?0_0_0_0_0_58_207_66"/>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2425" y="4278313"/>
            <a:ext cx="998538"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Рисунок 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396163" y="3843338"/>
            <a:ext cx="12557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8" name="Text Box 31"/>
          <p:cNvSpPr txBox="1">
            <a:spLocks noChangeArrowheads="1"/>
          </p:cNvSpPr>
          <p:nvPr/>
        </p:nvSpPr>
        <p:spPr bwMode="auto">
          <a:xfrm>
            <a:off x="7073900" y="3265488"/>
            <a:ext cx="1431925" cy="166687"/>
          </a:xfrm>
          <a:prstGeom prst="rect">
            <a:avLst/>
          </a:prstGeom>
          <a:noFill/>
          <a:ln>
            <a:noFill/>
          </a:ln>
          <a:effectLst>
            <a:prstShdw prst="shdw17" dist="17961" dir="13500000">
              <a:srgbClr val="002C56"/>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ct val="10000"/>
              </a:spcBef>
              <a:spcAft>
                <a:spcPct val="10000"/>
              </a:spcAft>
              <a:buSzPct val="80000"/>
              <a:buChar char="•"/>
              <a:defRPr sz="2600">
                <a:solidFill>
                  <a:schemeClr val="bg2"/>
                </a:solidFill>
                <a:latin typeface="Times New Roman" panose="02020603050405020304" pitchFamily="18" charset="0"/>
              </a:defRPr>
            </a:lvl1pPr>
            <a:lvl2pPr marL="471488" indent="-244475">
              <a:lnSpc>
                <a:spcPct val="90000"/>
              </a:lnSpc>
              <a:spcBef>
                <a:spcPct val="10000"/>
              </a:spcBef>
              <a:spcAft>
                <a:spcPct val="10000"/>
              </a:spcAft>
              <a:buSzPct val="80000"/>
              <a:buFont typeface="Futura Bk" pitchFamily="34" charset="0"/>
              <a:buChar char="–"/>
              <a:defRPr sz="2400">
                <a:solidFill>
                  <a:schemeClr val="bg2"/>
                </a:solidFill>
                <a:latin typeface="Times New Roman" panose="02020603050405020304" pitchFamily="18" charset="0"/>
              </a:defRPr>
            </a:lvl2pPr>
            <a:lvl3pPr marL="700088" indent="-214313">
              <a:lnSpc>
                <a:spcPct val="90000"/>
              </a:lnSpc>
              <a:spcBef>
                <a:spcPct val="10000"/>
              </a:spcBef>
              <a:spcAft>
                <a:spcPct val="30000"/>
              </a:spcAft>
              <a:buSzPct val="85000"/>
              <a:buChar char="•"/>
              <a:defRPr sz="2200">
                <a:solidFill>
                  <a:schemeClr val="bg2"/>
                </a:solidFill>
                <a:latin typeface="Times New Roman" panose="02020603050405020304" pitchFamily="18" charset="0"/>
              </a:defRPr>
            </a:lvl3pPr>
            <a:lvl4pPr marL="1208088" indent="-182563">
              <a:lnSpc>
                <a:spcPct val="95000"/>
              </a:lnSpc>
              <a:spcBef>
                <a:spcPct val="10000"/>
              </a:spcBef>
              <a:spcAft>
                <a:spcPct val="30000"/>
              </a:spcAft>
              <a:buFont typeface="Futura Bk" pitchFamily="34" charset="0"/>
              <a:buChar char="–"/>
              <a:defRPr>
                <a:solidFill>
                  <a:schemeClr val="tx1"/>
                </a:solidFill>
                <a:latin typeface="Futura Bk" pitchFamily="34" charset="0"/>
              </a:defRPr>
            </a:lvl4pPr>
            <a:lvl5pPr marL="1933575" indent="-220663">
              <a:lnSpc>
                <a:spcPct val="95000"/>
              </a:lnSpc>
              <a:spcBef>
                <a:spcPct val="10000"/>
              </a:spcBef>
              <a:spcAft>
                <a:spcPct val="30000"/>
              </a:spcAft>
              <a:buChar char="–"/>
              <a:defRPr>
                <a:solidFill>
                  <a:schemeClr val="tx1"/>
                </a:solidFill>
                <a:latin typeface="Futura Bk" pitchFamily="34" charset="0"/>
              </a:defRPr>
            </a:lvl5pPr>
            <a:lvl6pPr marL="2390775" indent="-220663" eaLnBrk="0" fontAlgn="base" hangingPunct="0">
              <a:lnSpc>
                <a:spcPct val="95000"/>
              </a:lnSpc>
              <a:spcBef>
                <a:spcPct val="10000"/>
              </a:spcBef>
              <a:spcAft>
                <a:spcPct val="30000"/>
              </a:spcAft>
              <a:buChar char="–"/>
              <a:defRPr>
                <a:solidFill>
                  <a:schemeClr val="tx1"/>
                </a:solidFill>
                <a:latin typeface="Futura Bk" pitchFamily="34" charset="0"/>
              </a:defRPr>
            </a:lvl6pPr>
            <a:lvl7pPr marL="2847975" indent="-220663" eaLnBrk="0" fontAlgn="base" hangingPunct="0">
              <a:lnSpc>
                <a:spcPct val="95000"/>
              </a:lnSpc>
              <a:spcBef>
                <a:spcPct val="10000"/>
              </a:spcBef>
              <a:spcAft>
                <a:spcPct val="30000"/>
              </a:spcAft>
              <a:buChar char="–"/>
              <a:defRPr>
                <a:solidFill>
                  <a:schemeClr val="tx1"/>
                </a:solidFill>
                <a:latin typeface="Futura Bk" pitchFamily="34" charset="0"/>
              </a:defRPr>
            </a:lvl7pPr>
            <a:lvl8pPr marL="3305175" indent="-220663" eaLnBrk="0" fontAlgn="base" hangingPunct="0">
              <a:lnSpc>
                <a:spcPct val="95000"/>
              </a:lnSpc>
              <a:spcBef>
                <a:spcPct val="10000"/>
              </a:spcBef>
              <a:spcAft>
                <a:spcPct val="30000"/>
              </a:spcAft>
              <a:buChar char="–"/>
              <a:defRPr>
                <a:solidFill>
                  <a:schemeClr val="tx1"/>
                </a:solidFill>
                <a:latin typeface="Futura Bk" pitchFamily="34" charset="0"/>
              </a:defRPr>
            </a:lvl8pPr>
            <a:lvl9pPr marL="3762375" indent="-220663" eaLnBrk="0" fontAlgn="base" hangingPunct="0">
              <a:lnSpc>
                <a:spcPct val="95000"/>
              </a:lnSpc>
              <a:spcBef>
                <a:spcPct val="10000"/>
              </a:spcBef>
              <a:spcAft>
                <a:spcPct val="30000"/>
              </a:spcAft>
              <a:buChar char="–"/>
              <a:defRPr>
                <a:solidFill>
                  <a:schemeClr val="tx1"/>
                </a:solidFill>
                <a:latin typeface="Futura Bk" pitchFamily="34" charset="0"/>
              </a:defRPr>
            </a:lvl9pPr>
          </a:lstStyle>
          <a:p>
            <a:pPr>
              <a:spcBef>
                <a:spcPct val="0"/>
              </a:spcBef>
              <a:spcAft>
                <a:spcPct val="35000"/>
              </a:spcAft>
              <a:buSzTx/>
              <a:buFontTx/>
              <a:buNone/>
            </a:pPr>
            <a:r>
              <a:rPr lang="ru-RU" altLang="ru-RU" sz="1200" b="1">
                <a:solidFill>
                  <a:srgbClr val="002060"/>
                </a:solidFill>
                <a:latin typeface="Arial" panose="020B0604020202020204" pitchFamily="34" charset="0"/>
                <a:ea typeface="MS Mincho" panose="02020609040205080304" pitchFamily="49" charset="-128"/>
              </a:rPr>
              <a:t>Аксессуары</a:t>
            </a:r>
            <a:endParaRPr lang="en-US" altLang="ru-RU" sz="1200" b="1">
              <a:solidFill>
                <a:srgbClr val="002060"/>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4585154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38985" y="188640"/>
            <a:ext cx="6421227" cy="542846"/>
          </a:xfrm>
        </p:spPr>
        <p:txBody>
          <a:bodyPr/>
          <a:lstStyle/>
          <a:p>
            <a:r>
              <a:rPr lang="ru-RU" b="1" dirty="0" smtClean="0">
                <a:latin typeface="Arial" pitchFamily="34" charset="0"/>
                <a:ea typeface="+mn-ea"/>
                <a:cs typeface="+mn-cs"/>
              </a:rPr>
              <a:t>Программное многообразие</a:t>
            </a:r>
            <a:endParaRPr lang="de-DE" b="1" dirty="0">
              <a:latin typeface="Arial" pitchFamily="34" charset="0"/>
              <a:ea typeface="+mn-ea"/>
              <a:cs typeface="+mn-cs"/>
            </a:endParaRPr>
          </a:p>
        </p:txBody>
      </p:sp>
      <p:pic>
        <p:nvPicPr>
          <p:cNvPr id="11"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309320"/>
            <a:ext cx="1728192" cy="36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bject 3"/>
          <p:cNvSpPr txBox="1"/>
          <p:nvPr/>
        </p:nvSpPr>
        <p:spPr>
          <a:xfrm>
            <a:off x="2614278" y="1071993"/>
            <a:ext cx="6266535" cy="5478423"/>
          </a:xfrm>
          <a:prstGeom prst="rect">
            <a:avLst/>
          </a:prstGeom>
        </p:spPr>
        <p:txBody>
          <a:bodyPr vert="horz" wrap="square" lIns="0" tIns="0" rIns="0" bIns="0" rtlCol="0">
            <a:spAutoFit/>
          </a:bodyPr>
          <a:lstStyle/>
          <a:p>
            <a:pPr marL="285750" indent="-285750">
              <a:buFont typeface="Arial" panose="020B0604020202020204" pitchFamily="34" charset="0"/>
              <a:buChar char="•"/>
            </a:pPr>
            <a:r>
              <a:rPr sz="2400" dirty="0" err="1" smtClean="0">
                <a:solidFill>
                  <a:srgbClr val="002060"/>
                </a:solidFill>
              </a:rPr>
              <a:t>HiView</a:t>
            </a:r>
            <a:endParaRPr sz="2400" dirty="0">
              <a:solidFill>
                <a:srgbClr val="002060"/>
              </a:solidFill>
            </a:endParaRPr>
          </a:p>
          <a:p>
            <a:pPr marL="869676" marR="268856">
              <a:spcBef>
                <a:spcPts val="408"/>
              </a:spcBef>
            </a:pPr>
            <a:r>
              <a:rPr lang="ru-RU" sz="1400" dirty="0">
                <a:latin typeface="Helvetica" panose="020B0604020202020204" pitchFamily="34" charset="0"/>
                <a:ea typeface="ＭＳ Ｐゴシック" panose="020B0600070205080204" pitchFamily="34" charset="-128"/>
              </a:rPr>
              <a:t>Утилита для задания конфигурации </a:t>
            </a:r>
            <a:r>
              <a:rPr lang="ru-RU" sz="1400" dirty="0" smtClean="0">
                <a:latin typeface="Helvetica" panose="020B0604020202020204" pitchFamily="34" charset="0"/>
                <a:ea typeface="ＭＳ Ｐゴシック" panose="020B0600070205080204" pitchFamily="34" charset="-128"/>
              </a:rPr>
              <a:t>коммутатора</a:t>
            </a:r>
          </a:p>
          <a:p>
            <a:pPr marL="869676" marR="268856">
              <a:spcBef>
                <a:spcPts val="408"/>
              </a:spcBef>
            </a:pPr>
            <a:endParaRPr sz="1400" dirty="0">
              <a:latin typeface="Helvetica" panose="020B0604020202020204" pitchFamily="34" charset="0"/>
              <a:ea typeface="ＭＳ Ｐゴシック" panose="020B0600070205080204" pitchFamily="34" charset="-128"/>
            </a:endParaRPr>
          </a:p>
          <a:p>
            <a:pPr marL="285750" indent="-285750">
              <a:spcBef>
                <a:spcPts val="408"/>
              </a:spcBef>
              <a:buFont typeface="Arial" panose="020B0604020202020204" pitchFamily="34" charset="0"/>
              <a:buChar char="•"/>
            </a:pPr>
            <a:r>
              <a:rPr sz="2400" dirty="0">
                <a:solidFill>
                  <a:srgbClr val="002060"/>
                </a:solidFill>
              </a:rPr>
              <a:t>HiDiscovery</a:t>
            </a:r>
          </a:p>
          <a:p>
            <a:pPr marL="869676" marR="3458">
              <a:spcBef>
                <a:spcPts val="408"/>
              </a:spcBef>
            </a:pPr>
            <a:r>
              <a:rPr lang="ru-RU" sz="1400" dirty="0">
                <a:latin typeface="Helvetica" panose="020B0604020202020204" pitchFamily="34" charset="0"/>
                <a:ea typeface="ＭＳ Ｐゴシック" panose="020B0600070205080204" pitchFamily="34" charset="-128"/>
              </a:rPr>
              <a:t>Утилита определения наличия коммутатора в сети и задания ему </a:t>
            </a:r>
            <a:r>
              <a:rPr lang="en-US" sz="1400" dirty="0">
                <a:latin typeface="Helvetica" panose="020B0604020202020204" pitchFamily="34" charset="0"/>
                <a:ea typeface="ＭＳ Ｐゴシック" panose="020B0600070205080204" pitchFamily="34" charset="-128"/>
              </a:rPr>
              <a:t>IP </a:t>
            </a:r>
            <a:r>
              <a:rPr lang="ru-RU" sz="1400" dirty="0">
                <a:latin typeface="Helvetica" panose="020B0604020202020204" pitchFamily="34" charset="0"/>
                <a:ea typeface="ＭＳ Ｐゴシック" panose="020B0600070205080204" pitchFamily="34" charset="-128"/>
              </a:rPr>
              <a:t>адреса</a:t>
            </a:r>
            <a:br>
              <a:rPr lang="ru-RU" sz="1400" dirty="0">
                <a:latin typeface="Helvetica" panose="020B0604020202020204" pitchFamily="34" charset="0"/>
                <a:ea typeface="ＭＳ Ｐゴシック" panose="020B0600070205080204" pitchFamily="34" charset="-128"/>
              </a:rPr>
            </a:br>
            <a:endParaRPr lang="ru-RU" sz="1400" dirty="0">
              <a:latin typeface="Helvetica" panose="020B0604020202020204" pitchFamily="34" charset="0"/>
              <a:ea typeface="ＭＳ Ｐゴシック" panose="020B0600070205080204" pitchFamily="34" charset="-128"/>
            </a:endParaRPr>
          </a:p>
          <a:p>
            <a:pPr marL="285750" marR="3458" indent="-285750">
              <a:spcBef>
                <a:spcPts val="408"/>
              </a:spcBef>
              <a:buFont typeface="Arial" panose="020B0604020202020204" pitchFamily="34" charset="0"/>
              <a:buChar char="•"/>
            </a:pPr>
            <a:r>
              <a:rPr sz="2400" dirty="0" err="1">
                <a:solidFill>
                  <a:srgbClr val="002060"/>
                </a:solidFill>
              </a:rPr>
              <a:t>LANmonitor</a:t>
            </a:r>
            <a:r>
              <a:rPr sz="2400" dirty="0">
                <a:solidFill>
                  <a:srgbClr val="002060"/>
                </a:solidFill>
              </a:rPr>
              <a:t>/</a:t>
            </a:r>
            <a:r>
              <a:rPr sz="2400" dirty="0" err="1">
                <a:solidFill>
                  <a:srgbClr val="002060"/>
                </a:solidFill>
              </a:rPr>
              <a:t>WLANmonitor</a:t>
            </a:r>
            <a:endParaRPr sz="2400" dirty="0">
              <a:solidFill>
                <a:srgbClr val="002060"/>
              </a:solidFill>
            </a:endParaRPr>
          </a:p>
          <a:p>
            <a:pPr marR="3458" lvl="2">
              <a:spcBef>
                <a:spcPts val="408"/>
              </a:spcBef>
            </a:pPr>
            <a:r>
              <a:rPr lang="ru-RU" sz="1400" dirty="0">
                <a:latin typeface="Helvetica" panose="020B0604020202020204" pitchFamily="34" charset="0"/>
                <a:ea typeface="ＭＳ Ｐゴシック" panose="020B0600070205080204" pitchFamily="34" charset="-128"/>
              </a:rPr>
              <a:t>Утилита на основе SNMP протокола, обеспечивающая мониторинг, диагностику, сбор статистики, проверку соединения, а также ведение системного журнала для ВАТ </a:t>
            </a:r>
            <a:r>
              <a:rPr lang="ru-RU" sz="1400" dirty="0" smtClean="0">
                <a:latin typeface="Helvetica" panose="020B0604020202020204" pitchFamily="34" charset="0"/>
                <a:ea typeface="ＭＳ Ｐゴシック" panose="020B0600070205080204" pitchFamily="34" charset="-128"/>
              </a:rPr>
              <a:t>устройств.</a:t>
            </a:r>
          </a:p>
          <a:p>
            <a:pPr marL="285750" marR="3458" lvl="2" indent="-285750">
              <a:spcBef>
                <a:spcPts val="408"/>
              </a:spcBef>
              <a:buFont typeface="Arial" panose="020B0604020202020204" pitchFamily="34" charset="0"/>
              <a:buChar char="•"/>
            </a:pPr>
            <a:r>
              <a:rPr sz="2400" dirty="0" err="1">
                <a:solidFill>
                  <a:srgbClr val="002060"/>
                </a:solidFill>
              </a:rPr>
              <a:t>LANconfig</a:t>
            </a:r>
            <a:endParaRPr sz="2400" dirty="0">
              <a:solidFill>
                <a:srgbClr val="002060"/>
              </a:solidFill>
            </a:endParaRPr>
          </a:p>
          <a:p>
            <a:pPr marL="869676" marR="351847">
              <a:spcBef>
                <a:spcPts val="408"/>
              </a:spcBef>
            </a:pPr>
            <a:r>
              <a:rPr lang="ru-RU" sz="1400" dirty="0" err="1">
                <a:latin typeface="Helvetica" panose="020B0604020202020204" pitchFamily="34" charset="0"/>
                <a:ea typeface="ＭＳ Ｐゴシック" panose="020B0600070205080204" pitchFamily="34" charset="-128"/>
              </a:rPr>
              <a:t>Улитила</a:t>
            </a:r>
            <a:r>
              <a:rPr lang="ru-RU" sz="1400" dirty="0">
                <a:latin typeface="Helvetica" panose="020B0604020202020204" pitchFamily="34" charset="0"/>
                <a:ea typeface="ＭＳ Ｐゴシック" panose="020B0600070205080204" pitchFamily="34" charset="-128"/>
              </a:rPr>
              <a:t>, для  управления BAT устройствами</a:t>
            </a:r>
          </a:p>
          <a:p>
            <a:pPr marL="869676" marR="351847">
              <a:spcBef>
                <a:spcPts val="408"/>
              </a:spcBef>
            </a:pPr>
            <a:endParaRPr lang="ru-RU" sz="1400" dirty="0">
              <a:latin typeface="Helvetica" panose="020B0604020202020204" pitchFamily="34" charset="0"/>
              <a:ea typeface="ＭＳ Ｐゴシック" panose="020B0600070205080204" pitchFamily="34" charset="-128"/>
            </a:endParaRPr>
          </a:p>
          <a:p>
            <a:pPr marL="285750" marR="3458" indent="-285750">
              <a:spcBef>
                <a:spcPts val="408"/>
              </a:spcBef>
              <a:buFont typeface="Arial" panose="020B0604020202020204" pitchFamily="34" charset="0"/>
              <a:buChar char="•"/>
            </a:pPr>
            <a:r>
              <a:rPr sz="2400" dirty="0">
                <a:solidFill>
                  <a:srgbClr val="002060"/>
                </a:solidFill>
              </a:rPr>
              <a:t>BAT-Planner</a:t>
            </a:r>
          </a:p>
          <a:p>
            <a:pPr marL="869676" marR="232980">
              <a:spcBef>
                <a:spcPts val="408"/>
              </a:spcBef>
            </a:pPr>
            <a:r>
              <a:rPr lang="ru-RU" sz="1400" dirty="0">
                <a:latin typeface="Helvetica" panose="020B0604020202020204" pitchFamily="34" charset="0"/>
                <a:ea typeface="ＭＳ Ｐゴシック" panose="020B0600070205080204" pitchFamily="34" charset="-128"/>
              </a:rPr>
              <a:t>Утилита, позволяющая спроектировать </a:t>
            </a:r>
            <a:r>
              <a:rPr lang="en-US" sz="1400" dirty="0">
                <a:latin typeface="Helvetica" panose="020B0604020202020204" pitchFamily="34" charset="0"/>
                <a:ea typeface="ＭＳ Ｐゴシック" panose="020B0600070205080204" pitchFamily="34" charset="-128"/>
              </a:rPr>
              <a:t>WLAN </a:t>
            </a:r>
            <a:r>
              <a:rPr lang="ru-RU" sz="1400" dirty="0">
                <a:latin typeface="Helvetica" panose="020B0604020202020204" pitchFamily="34" charset="0"/>
                <a:ea typeface="ＭＳ Ｐゴシック" panose="020B0600070205080204" pitchFamily="34" charset="-128"/>
              </a:rPr>
              <a:t>сеть, на базе устройств </a:t>
            </a:r>
            <a:r>
              <a:rPr lang="en-US" sz="1400" dirty="0" err="1">
                <a:latin typeface="Helvetica" panose="020B0604020202020204" pitchFamily="34" charset="0"/>
                <a:ea typeface="ＭＳ Ｐゴシック" panose="020B0600070205080204" pitchFamily="34" charset="-128"/>
              </a:rPr>
              <a:t>Hirschmann</a:t>
            </a:r>
            <a:endParaRPr lang="en-US" sz="1400" dirty="0">
              <a:latin typeface="Helvetica" panose="020B0604020202020204" pitchFamily="34" charset="0"/>
              <a:ea typeface="ＭＳ Ｐゴシック" panose="020B0600070205080204" pitchFamily="34" charset="-128"/>
            </a:endParaRPr>
          </a:p>
          <a:p>
            <a:pPr marL="869676" marR="232980">
              <a:spcBef>
                <a:spcPts val="408"/>
              </a:spcBef>
            </a:pPr>
            <a:endParaRPr sz="1400" dirty="0">
              <a:latin typeface="Helvetica" panose="020B0604020202020204" pitchFamily="34" charset="0"/>
              <a:ea typeface="ＭＳ Ｐゴシック" panose="020B0600070205080204" pitchFamily="34" charset="-128"/>
            </a:endParaRPr>
          </a:p>
        </p:txBody>
      </p:sp>
      <p:sp>
        <p:nvSpPr>
          <p:cNvPr id="16" name="object 6"/>
          <p:cNvSpPr/>
          <p:nvPr/>
        </p:nvSpPr>
        <p:spPr>
          <a:xfrm>
            <a:off x="153902" y="952662"/>
            <a:ext cx="1419645" cy="1085357"/>
          </a:xfrm>
          <a:prstGeom prst="rect">
            <a:avLst/>
          </a:prstGeom>
          <a:blipFill>
            <a:blip r:embed="rId3" cstate="print"/>
            <a:stretch>
              <a:fillRect/>
            </a:stretch>
          </a:blipFill>
        </p:spPr>
        <p:txBody>
          <a:bodyPr wrap="square" lIns="0" tIns="0" rIns="0" bIns="0" rtlCol="0"/>
          <a:lstStyle/>
          <a:p>
            <a:endParaRPr sz="1225"/>
          </a:p>
        </p:txBody>
      </p:sp>
      <p:sp>
        <p:nvSpPr>
          <p:cNvPr id="17" name="object 7"/>
          <p:cNvSpPr/>
          <p:nvPr/>
        </p:nvSpPr>
        <p:spPr>
          <a:xfrm>
            <a:off x="1061670" y="1786880"/>
            <a:ext cx="1419645" cy="1085357"/>
          </a:xfrm>
          <a:prstGeom prst="rect">
            <a:avLst/>
          </a:prstGeom>
          <a:blipFill>
            <a:blip r:embed="rId4" cstate="print"/>
            <a:stretch>
              <a:fillRect/>
            </a:stretch>
          </a:blipFill>
        </p:spPr>
        <p:txBody>
          <a:bodyPr wrap="square" lIns="0" tIns="0" rIns="0" bIns="0" rtlCol="0"/>
          <a:lstStyle/>
          <a:p>
            <a:endParaRPr sz="1225"/>
          </a:p>
        </p:txBody>
      </p:sp>
      <p:sp>
        <p:nvSpPr>
          <p:cNvPr id="18" name="object 8"/>
          <p:cNvSpPr/>
          <p:nvPr/>
        </p:nvSpPr>
        <p:spPr>
          <a:xfrm>
            <a:off x="1061670" y="3939607"/>
            <a:ext cx="1419645" cy="1085357"/>
          </a:xfrm>
          <a:prstGeom prst="rect">
            <a:avLst/>
          </a:prstGeom>
          <a:blipFill>
            <a:blip r:embed="rId5" cstate="print"/>
            <a:stretch>
              <a:fillRect/>
            </a:stretch>
          </a:blipFill>
        </p:spPr>
        <p:txBody>
          <a:bodyPr wrap="square" lIns="0" tIns="0" rIns="0" bIns="0" rtlCol="0"/>
          <a:lstStyle/>
          <a:p>
            <a:endParaRPr sz="1225"/>
          </a:p>
        </p:txBody>
      </p:sp>
      <p:sp>
        <p:nvSpPr>
          <p:cNvPr id="19" name="object 9"/>
          <p:cNvSpPr/>
          <p:nvPr/>
        </p:nvSpPr>
        <p:spPr>
          <a:xfrm>
            <a:off x="153902" y="2848578"/>
            <a:ext cx="1417354" cy="1082853"/>
          </a:xfrm>
          <a:prstGeom prst="rect">
            <a:avLst/>
          </a:prstGeom>
          <a:blipFill>
            <a:blip r:embed="rId6" cstate="print"/>
            <a:stretch>
              <a:fillRect/>
            </a:stretch>
          </a:blipFill>
        </p:spPr>
        <p:txBody>
          <a:bodyPr wrap="square" lIns="0" tIns="0" rIns="0" bIns="0" rtlCol="0"/>
          <a:lstStyle/>
          <a:p>
            <a:endParaRPr sz="1225"/>
          </a:p>
        </p:txBody>
      </p:sp>
      <p:sp>
        <p:nvSpPr>
          <p:cNvPr id="20" name="object 11"/>
          <p:cNvSpPr/>
          <p:nvPr/>
        </p:nvSpPr>
        <p:spPr>
          <a:xfrm>
            <a:off x="462276" y="5495836"/>
            <a:ext cx="1870723" cy="342611"/>
          </a:xfrm>
          <a:prstGeom prst="rect">
            <a:avLst/>
          </a:prstGeom>
          <a:blipFill>
            <a:blip r:embed="rId7" cstate="print"/>
            <a:stretch>
              <a:fillRect/>
            </a:stretch>
          </a:blipFill>
        </p:spPr>
        <p:txBody>
          <a:bodyPr wrap="square" lIns="0" tIns="0" rIns="0" bIns="0" rtlCol="0"/>
          <a:lstStyle/>
          <a:p>
            <a:endParaRPr sz="1225"/>
          </a:p>
        </p:txBody>
      </p:sp>
    </p:spTree>
    <p:extLst>
      <p:ext uri="{BB962C8B-B14F-4D97-AF65-F5344CB8AC3E}">
        <p14:creationId xmlns:p14="http://schemas.microsoft.com/office/powerpoint/2010/main" val="13993307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691" y="803880"/>
            <a:ext cx="9010618" cy="6124754"/>
          </a:xfrm>
          <a:prstGeom prst="rect">
            <a:avLst/>
          </a:prstGeom>
          <a:noFill/>
        </p:spPr>
        <p:txBody>
          <a:bodyPr wrap="square" rtlCol="0">
            <a:spAutoFit/>
          </a:bodyPr>
          <a:lstStyle/>
          <a:p>
            <a:pPr marL="285750" indent="-285750">
              <a:buFont typeface="Arial" panose="020B0604020202020204" pitchFamily="34" charset="0"/>
              <a:buChar char="•"/>
            </a:pPr>
            <a:r>
              <a:rPr lang="ru-RU" sz="2400" dirty="0" smtClean="0">
                <a:solidFill>
                  <a:srgbClr val="002060"/>
                </a:solidFill>
              </a:rPr>
              <a:t>Управление</a:t>
            </a:r>
          </a:p>
          <a:p>
            <a:pPr>
              <a:tabLst>
                <a:tab pos="182563" algn="l"/>
              </a:tabLst>
            </a:pPr>
            <a:r>
              <a:rPr lang="en-US" sz="1400" dirty="0">
                <a:latin typeface="Helvetica" panose="020B0604020202020204" pitchFamily="34" charset="0"/>
                <a:ea typeface="ＭＳ Ｐゴシック" panose="020B0600070205080204" pitchFamily="34" charset="-128"/>
              </a:rPr>
              <a:t>v.24, telnet, web, SSHv2, TFTP, SNMP, Trap, </a:t>
            </a:r>
            <a:r>
              <a:rPr lang="en-US" sz="1400" dirty="0" smtClean="0">
                <a:latin typeface="Helvetica" panose="020B0604020202020204" pitchFamily="34" charset="0"/>
                <a:ea typeface="ＭＳ Ｐゴシック" panose="020B0600070205080204" pitchFamily="34" charset="-128"/>
              </a:rPr>
              <a:t>LLDP</a:t>
            </a:r>
            <a:r>
              <a:rPr lang="ru-RU" sz="1400" dirty="0" smtClean="0">
                <a:latin typeface="Helvetica" panose="020B0604020202020204" pitchFamily="34" charset="0"/>
                <a:ea typeface="ＭＳ Ｐゴシック" panose="020B0600070205080204" pitchFamily="34" charset="-128"/>
              </a:rPr>
              <a:t>, двойной образ прошивки</a:t>
            </a:r>
            <a:endParaRPr lang="en-US" sz="1400" dirty="0">
              <a:latin typeface="Helvetica" panose="020B0604020202020204" pitchFamily="34" charset="0"/>
              <a:ea typeface="ＭＳ Ｐゴシック" panose="020B0600070205080204" pitchFamily="34" charset="-128"/>
            </a:endParaRPr>
          </a:p>
          <a:p>
            <a:pPr marL="285750" indent="-285750">
              <a:buFont typeface="Arial" panose="020B0604020202020204" pitchFamily="34" charset="0"/>
              <a:buChar char="•"/>
            </a:pPr>
            <a:r>
              <a:rPr lang="ru-RU" sz="2400" dirty="0">
                <a:solidFill>
                  <a:srgbClr val="002060"/>
                </a:solidFill>
              </a:rPr>
              <a:t>Конфигурирование</a:t>
            </a:r>
          </a:p>
          <a:p>
            <a:pPr>
              <a:tabLst>
                <a:tab pos="182563" algn="l"/>
              </a:tabLst>
            </a:pPr>
            <a:r>
              <a:rPr lang="en-US" sz="1400" dirty="0">
                <a:latin typeface="Helvetica" panose="020B0604020202020204" pitchFamily="34" charset="0"/>
                <a:ea typeface="ＭＳ Ｐゴシック" panose="020B0600070205080204" pitchFamily="34" charset="-128"/>
              </a:rPr>
              <a:t>CLI, WEB, MIB, DHCP, ACA21\31, </a:t>
            </a:r>
            <a:r>
              <a:rPr lang="en-US" sz="1400" dirty="0" err="1">
                <a:latin typeface="Helvetica" panose="020B0604020202020204" pitchFamily="34" charset="0"/>
                <a:ea typeface="ＭＳ Ｐゴシック" panose="020B0600070205080204" pitchFamily="34" charset="-128"/>
              </a:rPr>
              <a:t>HiDiscovery</a:t>
            </a:r>
            <a:r>
              <a:rPr lang="en-US" sz="1400" dirty="0">
                <a:latin typeface="Helvetica" panose="020B0604020202020204" pitchFamily="34" charset="0"/>
                <a:ea typeface="ＭＳ Ｐゴシック" panose="020B0600070205080204" pitchFamily="34" charset="-128"/>
              </a:rPr>
              <a:t>, </a:t>
            </a:r>
            <a:r>
              <a:rPr lang="ru-RU" sz="1400" dirty="0">
                <a:latin typeface="Helvetica" panose="020B0604020202020204" pitchFamily="34" charset="0"/>
                <a:ea typeface="ＭＳ Ｐゴシック" panose="020B0600070205080204" pitchFamily="34" charset="-128"/>
              </a:rPr>
              <a:t>скрипты, текстовый конфигурационный файл</a:t>
            </a:r>
          </a:p>
          <a:p>
            <a:pPr marL="285750" indent="-285750">
              <a:buFont typeface="Arial" panose="020B0604020202020204" pitchFamily="34" charset="0"/>
              <a:buChar char="•"/>
            </a:pPr>
            <a:r>
              <a:rPr lang="ru-RU" sz="2400" dirty="0">
                <a:solidFill>
                  <a:srgbClr val="002060"/>
                </a:solidFill>
              </a:rPr>
              <a:t>Безопасность</a:t>
            </a:r>
            <a:endParaRPr lang="en-US" sz="2400" dirty="0">
              <a:solidFill>
                <a:srgbClr val="002060"/>
              </a:solidFill>
            </a:endParaRPr>
          </a:p>
          <a:p>
            <a:r>
              <a:rPr lang="ru-RU" sz="1400" dirty="0">
                <a:latin typeface="Helvetica" panose="020B0604020202020204" pitchFamily="34" charset="0"/>
                <a:ea typeface="ＭＳ Ｐゴシック" panose="020B0600070205080204" pitchFamily="34" charset="-128"/>
              </a:rPr>
              <a:t>Ограничение оп </a:t>
            </a:r>
            <a:r>
              <a:rPr lang="en-US" sz="1400" dirty="0">
                <a:latin typeface="Helvetica" panose="020B0604020202020204" pitchFamily="34" charset="0"/>
                <a:ea typeface="ＭＳ Ｐゴシック" panose="020B0600070205080204" pitchFamily="34" charset="-128"/>
              </a:rPr>
              <a:t>MAC/</a:t>
            </a:r>
            <a:r>
              <a:rPr lang="ru-RU" sz="1400" dirty="0">
                <a:latin typeface="Helvetica" panose="020B0604020202020204" pitchFamily="34" charset="0"/>
                <a:ea typeface="ＭＳ Ｐゴシック" panose="020B0600070205080204" pitchFamily="34" charset="-128"/>
              </a:rPr>
              <a:t>порт</a:t>
            </a:r>
            <a:r>
              <a:rPr lang="en-US" sz="1400" dirty="0">
                <a:latin typeface="Helvetica" panose="020B0604020202020204" pitchFamily="34" charset="0"/>
                <a:ea typeface="ＭＳ Ｐゴシック" panose="020B0600070205080204" pitchFamily="34" charset="-128"/>
              </a:rPr>
              <a:t>/IP</a:t>
            </a:r>
            <a:r>
              <a:rPr lang="en-US" sz="1400" dirty="0" smtClean="0">
                <a:latin typeface="Helvetica" panose="020B0604020202020204" pitchFamily="34" charset="0"/>
                <a:ea typeface="ＭＳ Ｐゴシック" panose="020B0600070205080204" pitchFamily="34" charset="-128"/>
              </a:rPr>
              <a:t>, 802.1x, RADIUS, ACL, </a:t>
            </a:r>
            <a:r>
              <a:rPr lang="ru-RU" sz="1400" dirty="0" smtClean="0">
                <a:latin typeface="Helvetica" panose="020B0604020202020204" pitchFamily="34" charset="0"/>
                <a:ea typeface="ＭＳ Ｐゴシック" panose="020B0600070205080204" pitchFamily="34" charset="-128"/>
              </a:rPr>
              <a:t>контроль </a:t>
            </a:r>
            <a:r>
              <a:rPr lang="en-US" sz="1400" dirty="0" err="1" smtClean="0">
                <a:latin typeface="Helvetica" panose="020B0604020202020204" pitchFamily="34" charset="0"/>
                <a:ea typeface="ＭＳ Ｐゴシック" panose="020B0600070205080204" pitchFamily="34" charset="-128"/>
              </a:rPr>
              <a:t>DoS</a:t>
            </a:r>
            <a:r>
              <a:rPr lang="en-US" sz="1400" dirty="0" smtClean="0">
                <a:latin typeface="Helvetica" panose="020B0604020202020204" pitchFamily="34" charset="0"/>
                <a:ea typeface="ＭＳ Ｐゴシック" panose="020B0600070205080204" pitchFamily="34" charset="-128"/>
              </a:rPr>
              <a:t>, LDAP, </a:t>
            </a:r>
            <a:r>
              <a:rPr lang="ru-RU" sz="1400" dirty="0" smtClean="0">
                <a:latin typeface="Helvetica" panose="020B0604020202020204" pitchFamily="34" charset="0"/>
                <a:ea typeface="ＭＳ Ｐゴシック" panose="020B0600070205080204" pitchFamily="34" charset="-128"/>
              </a:rPr>
              <a:t>различные функции мониторинга безопасности и предоставления отчетов</a:t>
            </a:r>
          </a:p>
          <a:p>
            <a:pPr marL="285750" indent="-285750">
              <a:buFont typeface="Arial" panose="020B0604020202020204" pitchFamily="34" charset="0"/>
              <a:buChar char="•"/>
            </a:pPr>
            <a:r>
              <a:rPr lang="ru-RU" sz="2400" dirty="0">
                <a:solidFill>
                  <a:srgbClr val="002060"/>
                </a:solidFill>
              </a:rPr>
              <a:t>Резервирование</a:t>
            </a:r>
          </a:p>
          <a:p>
            <a:r>
              <a:rPr lang="en-US" sz="1400" dirty="0" smtClean="0">
                <a:latin typeface="Helvetica" panose="020B0604020202020204" pitchFamily="34" charset="0"/>
                <a:ea typeface="ＭＳ Ｐゴシック" panose="020B0600070205080204" pitchFamily="34" charset="-128"/>
              </a:rPr>
              <a:t>MRP, RSTP, LACP, Ring Coupling, NET coupling, </a:t>
            </a:r>
            <a:r>
              <a:rPr lang="en-US" sz="1400" dirty="0" err="1" smtClean="0">
                <a:latin typeface="Helvetica" panose="020B0604020202020204" pitchFamily="34" charset="0"/>
                <a:ea typeface="ＭＳ Ｐゴシック" panose="020B0600070205080204" pitchFamily="34" charset="-128"/>
              </a:rPr>
              <a:t>Hiper</a:t>
            </a:r>
            <a:r>
              <a:rPr lang="en-US" sz="1400" dirty="0" smtClean="0">
                <a:latin typeface="Helvetica" panose="020B0604020202020204" pitchFamily="34" charset="0"/>
                <a:ea typeface="ＭＳ Ｐゴシック" panose="020B0600070205080204" pitchFamily="34" charset="-128"/>
              </a:rPr>
              <a:t> ring</a:t>
            </a:r>
          </a:p>
          <a:p>
            <a:r>
              <a:rPr lang="en-US" sz="1400" dirty="0" smtClean="0">
                <a:latin typeface="Helvetica" panose="020B0604020202020204" pitchFamily="34" charset="0"/>
                <a:ea typeface="ＭＳ Ｐゴシック" panose="020B0600070205080204" pitchFamily="34" charset="-128"/>
              </a:rPr>
              <a:t>PRP, HSR, DLR, VRRP </a:t>
            </a:r>
            <a:r>
              <a:rPr lang="ru-RU" sz="1400" dirty="0" smtClean="0">
                <a:latin typeface="Helvetica" panose="020B0604020202020204" pitchFamily="34" charset="0"/>
                <a:ea typeface="ＭＳ Ｐゴシック" panose="020B0600070205080204" pitchFamily="34" charset="-128"/>
              </a:rPr>
              <a:t>для </a:t>
            </a:r>
            <a:r>
              <a:rPr lang="en-US" sz="1400" dirty="0" smtClean="0">
                <a:latin typeface="Helvetica" panose="020B0604020202020204" pitchFamily="34" charset="0"/>
                <a:ea typeface="ＭＳ Ｐゴシック" panose="020B0600070205080204" pitchFamily="34" charset="-128"/>
              </a:rPr>
              <a:t>L3</a:t>
            </a:r>
          </a:p>
          <a:p>
            <a:pPr marL="285750" indent="-285750">
              <a:buFont typeface="Arial" panose="020B0604020202020204" pitchFamily="34" charset="0"/>
              <a:buChar char="•"/>
            </a:pPr>
            <a:r>
              <a:rPr lang="ru-RU" sz="2400" dirty="0">
                <a:solidFill>
                  <a:srgbClr val="002060"/>
                </a:solidFill>
              </a:rPr>
              <a:t>Профили промышленных протоколов</a:t>
            </a:r>
          </a:p>
          <a:p>
            <a:r>
              <a:rPr lang="ru-RU" sz="1400" dirty="0" smtClean="0">
                <a:latin typeface="Helvetica" panose="020B0604020202020204" pitchFamily="34" charset="0"/>
                <a:ea typeface="ＭＳ Ｐゴシック" panose="020B0600070205080204" pitchFamily="34" charset="-128"/>
              </a:rPr>
              <a:t>МЭК61850(</a:t>
            </a:r>
            <a:r>
              <a:rPr lang="en-US" sz="1400" dirty="0" smtClean="0">
                <a:latin typeface="Helvetica" panose="020B0604020202020204" pitchFamily="34" charset="0"/>
                <a:ea typeface="ＭＳ Ｐゴシック" panose="020B0600070205080204" pitchFamily="34" charset="-128"/>
              </a:rPr>
              <a:t>MMS </a:t>
            </a:r>
            <a:r>
              <a:rPr lang="ru-RU" sz="1400" dirty="0" smtClean="0">
                <a:latin typeface="Helvetica" panose="020B0604020202020204" pitchFamily="34" charset="0"/>
                <a:ea typeface="ＭＳ Ｐゴシック" panose="020B0600070205080204" pitchFamily="34" charset="-128"/>
              </a:rPr>
              <a:t>сервер), </a:t>
            </a:r>
            <a:r>
              <a:rPr lang="en-US" sz="1400" dirty="0" err="1" smtClean="0">
                <a:latin typeface="Helvetica" panose="020B0604020202020204" pitchFamily="34" charset="0"/>
                <a:ea typeface="ＭＳ Ｐゴシック" panose="020B0600070205080204" pitchFamily="34" charset="-128"/>
              </a:rPr>
              <a:t>Profinet</a:t>
            </a:r>
            <a:r>
              <a:rPr lang="en-US" sz="1400" dirty="0" smtClean="0">
                <a:latin typeface="Helvetica" panose="020B0604020202020204" pitchFamily="34" charset="0"/>
                <a:ea typeface="ＭＳ Ｐゴシック" panose="020B0600070205080204" pitchFamily="34" charset="-128"/>
              </a:rPr>
              <a:t>, Ethernet\IP, Modbus\TCP</a:t>
            </a:r>
            <a:endParaRPr lang="ru-RU" sz="1400" dirty="0">
              <a:latin typeface="Helvetica" panose="020B0604020202020204" pitchFamily="34" charset="0"/>
              <a:ea typeface="ＭＳ Ｐゴシック" panose="020B0600070205080204" pitchFamily="34" charset="-128"/>
            </a:endParaRPr>
          </a:p>
          <a:p>
            <a:pPr marL="342900" indent="-342900">
              <a:buFont typeface="Arial" panose="020B0604020202020204" pitchFamily="34" charset="0"/>
              <a:buChar char="•"/>
            </a:pPr>
            <a:r>
              <a:rPr lang="ru-RU" sz="2400" dirty="0">
                <a:solidFill>
                  <a:srgbClr val="002060"/>
                </a:solidFill>
              </a:rPr>
              <a:t>Управление трафиком</a:t>
            </a:r>
          </a:p>
          <a:p>
            <a:r>
              <a:rPr lang="en-US" sz="1400" dirty="0" err="1">
                <a:latin typeface="Helvetica" panose="020B0604020202020204" pitchFamily="34" charset="0"/>
                <a:ea typeface="ＭＳ Ｐゴシック" panose="020B0600070205080204" pitchFamily="34" charset="-128"/>
              </a:rPr>
              <a:t>QoS</a:t>
            </a:r>
            <a:r>
              <a:rPr lang="en-US" sz="1400" dirty="0">
                <a:latin typeface="Helvetica" panose="020B0604020202020204" pitchFamily="34" charset="0"/>
                <a:ea typeface="ＭＳ Ｐゴシック" panose="020B0600070205080204" pitchFamily="34" charset="-128"/>
              </a:rPr>
              <a:t> (8 classes), </a:t>
            </a:r>
            <a:r>
              <a:rPr lang="en-US" sz="1400" dirty="0" err="1">
                <a:latin typeface="Helvetica" panose="020B0604020202020204" pitchFamily="34" charset="0"/>
                <a:ea typeface="ＭＳ Ｐゴシック" panose="020B0600070205080204" pitchFamily="34" charset="-128"/>
              </a:rPr>
              <a:t>CoS</a:t>
            </a:r>
            <a:r>
              <a:rPr lang="en-US" sz="1400" dirty="0">
                <a:latin typeface="Helvetica" panose="020B0604020202020204" pitchFamily="34" charset="0"/>
                <a:ea typeface="ＭＳ Ｐゴシック" panose="020B0600070205080204" pitchFamily="34" charset="-128"/>
              </a:rPr>
              <a:t> queue management, interface trust mode, TOS/DSCP prioritization, port priority (IEEE802.1D/p), </a:t>
            </a:r>
            <a:r>
              <a:rPr lang="en-US" sz="1400" dirty="0" smtClean="0">
                <a:latin typeface="Helvetica" panose="020B0604020202020204" pitchFamily="34" charset="0"/>
                <a:ea typeface="ＭＳ Ｐゴシック" panose="020B0600070205080204" pitchFamily="34" charset="-128"/>
              </a:rPr>
              <a:t>VLAN, </a:t>
            </a:r>
            <a:r>
              <a:rPr lang="en-US" sz="1400" dirty="0">
                <a:latin typeface="Helvetica" panose="020B0604020202020204" pitchFamily="34" charset="0"/>
                <a:ea typeface="ＭＳ Ｐゴシック" panose="020B0600070205080204" pitchFamily="34" charset="-128"/>
              </a:rPr>
              <a:t>Voice VLAN, IGMP </a:t>
            </a:r>
            <a:r>
              <a:rPr lang="en-US" sz="1400" dirty="0" smtClean="0">
                <a:latin typeface="Helvetica" panose="020B0604020202020204" pitchFamily="34" charset="0"/>
                <a:ea typeface="ＭＳ Ｐゴシック" panose="020B0600070205080204" pitchFamily="34" charset="-128"/>
              </a:rPr>
              <a:t>snooping/</a:t>
            </a:r>
            <a:r>
              <a:rPr lang="en-US" sz="1400" dirty="0" err="1" smtClean="0">
                <a:latin typeface="Helvetica" panose="020B0604020202020204" pitchFamily="34" charset="0"/>
                <a:ea typeface="ＭＳ Ｐゴシック" panose="020B0600070205080204" pitchFamily="34" charset="-128"/>
              </a:rPr>
              <a:t>querier</a:t>
            </a:r>
            <a:r>
              <a:rPr lang="en-US" sz="1400" dirty="0" smtClean="0">
                <a:latin typeface="Helvetica" panose="020B0604020202020204" pitchFamily="34" charset="0"/>
                <a:ea typeface="ＭＳ Ｐゴシック" panose="020B0600070205080204" pitchFamily="34" charset="-128"/>
              </a:rPr>
              <a:t>, </a:t>
            </a:r>
            <a:r>
              <a:rPr lang="en-US" sz="1400" dirty="0" err="1">
                <a:latin typeface="Helvetica" panose="020B0604020202020204" pitchFamily="34" charset="0"/>
                <a:ea typeface="ＭＳ Ｐゴシック" panose="020B0600070205080204" pitchFamily="34" charset="-128"/>
              </a:rPr>
              <a:t>unkown</a:t>
            </a:r>
            <a:r>
              <a:rPr lang="en-US" sz="1400" dirty="0">
                <a:latin typeface="Helvetica" panose="020B0604020202020204" pitchFamily="34" charset="0"/>
                <a:ea typeface="ＭＳ Ｐゴシック" panose="020B0600070205080204" pitchFamily="34" charset="-128"/>
              </a:rPr>
              <a:t> multicast filtering, independent VLAN learning, static unicast/multicast address entries, fast aging, MVRP (Multiple VLAN Registration Protocol), MMRP (Multiple MAC Registration Protocol), MRP (Multiple Registration Protocol) Protocol based VLAN, MAC based VLAN, IP subnet based VLAN, IP Ingress </a:t>
            </a:r>
            <a:r>
              <a:rPr lang="en-US" sz="1400" dirty="0" err="1">
                <a:latin typeface="Helvetica" panose="020B0604020202020204" pitchFamily="34" charset="0"/>
                <a:ea typeface="ＭＳ Ｐゴシック" panose="020B0600070205080204" pitchFamily="34" charset="-128"/>
              </a:rPr>
              <a:t>DiffServ</a:t>
            </a:r>
            <a:r>
              <a:rPr lang="en-US" sz="1400" dirty="0">
                <a:latin typeface="Helvetica" panose="020B0604020202020204" pitchFamily="34" charset="0"/>
                <a:ea typeface="ＭＳ Ｐゴシック" panose="020B0600070205080204" pitchFamily="34" charset="-128"/>
              </a:rPr>
              <a:t> classification and policing, RSPAN, VLAN </a:t>
            </a:r>
            <a:r>
              <a:rPr lang="en-US" sz="1400" dirty="0" smtClean="0">
                <a:latin typeface="Helvetica" panose="020B0604020202020204" pitchFamily="34" charset="0"/>
                <a:ea typeface="ＭＳ Ｐゴシック" panose="020B0600070205080204" pitchFamily="34" charset="-128"/>
              </a:rPr>
              <a:t>Mirroring</a:t>
            </a:r>
            <a:r>
              <a:rPr lang="ru-RU" sz="1400" dirty="0" smtClean="0">
                <a:latin typeface="Helvetica" panose="020B0604020202020204" pitchFamily="34" charset="0"/>
                <a:ea typeface="ＭＳ Ｐゴシック" panose="020B0600070205080204" pitchFamily="34" charset="-128"/>
              </a:rPr>
              <a:t>, </a:t>
            </a:r>
            <a:r>
              <a:rPr lang="en-US" sz="1400" dirty="0" smtClean="0">
                <a:latin typeface="Helvetica" panose="020B0604020202020204" pitchFamily="34" charset="0"/>
                <a:ea typeface="ＭＳ Ｐゴシック" panose="020B0600070205080204" pitchFamily="34" charset="-128"/>
              </a:rPr>
              <a:t>Flow </a:t>
            </a:r>
            <a:r>
              <a:rPr lang="en-US" sz="1400" dirty="0">
                <a:latin typeface="Helvetica" panose="020B0604020202020204" pitchFamily="34" charset="0"/>
                <a:ea typeface="ＭＳ Ｐゴシック" panose="020B0600070205080204" pitchFamily="34" charset="-128"/>
              </a:rPr>
              <a:t>control (IEEE802.3X), egress interface shaping, ingress storm protection, Queue-Shaping / max. Queue </a:t>
            </a:r>
            <a:r>
              <a:rPr lang="en-US" sz="1400" dirty="0" smtClean="0">
                <a:latin typeface="Helvetica" panose="020B0604020202020204" pitchFamily="34" charset="0"/>
                <a:ea typeface="ＭＳ Ｐゴシック" panose="020B0600070205080204" pitchFamily="34" charset="-128"/>
              </a:rPr>
              <a:t>Bandwidth</a:t>
            </a:r>
            <a:endParaRPr lang="ru-RU" sz="1400" dirty="0" smtClean="0">
              <a:latin typeface="Helvetica" panose="020B0604020202020204" pitchFamily="34" charset="0"/>
              <a:ea typeface="ＭＳ Ｐゴシック" panose="020B0600070205080204" pitchFamily="34" charset="-128"/>
            </a:endParaRPr>
          </a:p>
          <a:p>
            <a:pPr marL="342900" indent="-342900">
              <a:buFont typeface="Arial" panose="020B0604020202020204" pitchFamily="34" charset="0"/>
              <a:buChar char="•"/>
            </a:pPr>
            <a:r>
              <a:rPr lang="ru-RU" sz="2400" dirty="0" smtClean="0">
                <a:solidFill>
                  <a:srgbClr val="002060"/>
                </a:solidFill>
              </a:rPr>
              <a:t>Маршрутизация</a:t>
            </a:r>
          </a:p>
          <a:p>
            <a:r>
              <a:rPr lang="ru-RU" sz="1400" dirty="0" smtClean="0">
                <a:latin typeface="Helvetica" panose="020B0604020202020204" pitchFamily="34" charset="0"/>
                <a:ea typeface="ＭＳ Ｐゴシック" panose="020B0600070205080204" pitchFamily="34" charset="-128"/>
              </a:rPr>
              <a:t>Статическая, динамическая </a:t>
            </a:r>
            <a:r>
              <a:rPr lang="en-US" sz="1400" dirty="0" smtClean="0">
                <a:latin typeface="Helvetica" panose="020B0604020202020204" pitchFamily="34" charset="0"/>
                <a:ea typeface="ＭＳ Ｐゴシック" panose="020B0600070205080204" pitchFamily="34" charset="-128"/>
              </a:rPr>
              <a:t>RIP </a:t>
            </a:r>
            <a:r>
              <a:rPr lang="en-US" sz="1400" dirty="0">
                <a:latin typeface="Helvetica" panose="020B0604020202020204" pitchFamily="34" charset="0"/>
                <a:ea typeface="ＭＳ Ｐゴシック" panose="020B0600070205080204" pitchFamily="34" charset="-128"/>
              </a:rPr>
              <a:t>&amp; OSPF, DVMRP, IGMPv1,IGMPv2,IGMPv3, IGMP Proxy, PIM-DM, PIM-SM / </a:t>
            </a:r>
            <a:r>
              <a:rPr lang="en-US" sz="1400" dirty="0" smtClean="0">
                <a:latin typeface="Helvetica" panose="020B0604020202020204" pitchFamily="34" charset="0"/>
                <a:ea typeface="ＭＳ Ｐゴシック" panose="020B0600070205080204" pitchFamily="34" charset="-128"/>
              </a:rPr>
              <a:t>SS</a:t>
            </a:r>
            <a:r>
              <a:rPr lang="en-US" sz="1400" dirty="0">
                <a:latin typeface="Helvetica" panose="020B0604020202020204" pitchFamily="34" charset="0"/>
                <a:ea typeface="ＭＳ Ｐゴシック" panose="020B0600070205080204" pitchFamily="34" charset="-128"/>
              </a:rPr>
              <a:t>M</a:t>
            </a:r>
            <a:endParaRPr lang="ru-RU" sz="2400" dirty="0"/>
          </a:p>
        </p:txBody>
      </p:sp>
      <p:sp>
        <p:nvSpPr>
          <p:cNvPr id="3" name="Titel 2"/>
          <p:cNvSpPr>
            <a:spLocks noGrp="1"/>
          </p:cNvSpPr>
          <p:nvPr>
            <p:ph type="title"/>
          </p:nvPr>
        </p:nvSpPr>
        <p:spPr>
          <a:xfrm>
            <a:off x="467544" y="228656"/>
            <a:ext cx="6421227" cy="542846"/>
          </a:xfrm>
        </p:spPr>
        <p:txBody>
          <a:bodyPr/>
          <a:lstStyle/>
          <a:p>
            <a:r>
              <a:rPr lang="ru-RU" b="1" dirty="0" smtClean="0">
                <a:latin typeface="Arial" pitchFamily="34" charset="0"/>
                <a:ea typeface="+mn-ea"/>
                <a:cs typeface="+mn-cs"/>
              </a:rPr>
              <a:t>Коротко о функционале </a:t>
            </a:r>
            <a:r>
              <a:rPr lang="en-US" b="1" dirty="0" err="1" smtClean="0">
                <a:latin typeface="Arial" pitchFamily="34" charset="0"/>
                <a:ea typeface="+mn-ea"/>
                <a:cs typeface="+mn-cs"/>
              </a:rPr>
              <a:t>HiOS</a:t>
            </a:r>
            <a:endParaRPr lang="de-DE" b="1" dirty="0">
              <a:latin typeface="Arial" pitchFamily="34" charset="0"/>
              <a:ea typeface="+mn-ea"/>
              <a:cs typeface="+mn-cs"/>
            </a:endParaRPr>
          </a:p>
        </p:txBody>
      </p:sp>
      <p:pic>
        <p:nvPicPr>
          <p:cNvPr id="11"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53222">
            <a:off x="7353907" y="1390858"/>
            <a:ext cx="1677386" cy="358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6646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nvPr>
        </p:nvGraphicFramePr>
        <p:xfrm>
          <a:off x="251520" y="945124"/>
          <a:ext cx="8640960" cy="4716124"/>
        </p:xfrm>
        <a:graphic>
          <a:graphicData uri="http://schemas.openxmlformats.org/drawingml/2006/table">
            <a:tbl>
              <a:tblPr bandRow="1">
                <a:tableStyleId>{3B4B98B0-60AC-42C2-AFA5-B58CD77FA1E5}</a:tableStyleId>
              </a:tblPr>
              <a:tblGrid>
                <a:gridCol w="1512168"/>
                <a:gridCol w="7128792"/>
              </a:tblGrid>
              <a:tr h="770384">
                <a:tc>
                  <a:txBody>
                    <a:bodyPr/>
                    <a:lstStyle/>
                    <a:p>
                      <a:r>
                        <a:rPr lang="ru-RU" sz="1800" b="1" noProof="0" dirty="0" smtClean="0">
                          <a:solidFill>
                            <a:schemeClr val="accent1"/>
                          </a:solidFill>
                        </a:rPr>
                        <a:t>Базовая платформа</a:t>
                      </a:r>
                      <a:endParaRPr lang="en-US" sz="1800" b="1" noProof="0" dirty="0">
                        <a:solidFill>
                          <a:schemeClr val="accent1"/>
                        </a:solidFill>
                      </a:endParaRPr>
                    </a:p>
                  </a:txBody>
                  <a:tcPr anchor="ctr">
                    <a:lnL>
                      <a:noFill/>
                    </a:lnL>
                    <a:lnR>
                      <a:noFill/>
                    </a:lnR>
                    <a:lnT w="12700" cmpd="sng">
                      <a:noFill/>
                    </a:lnT>
                    <a:lnB>
                      <a:noFill/>
                    </a:lnB>
                    <a:lnTlToBr w="12700" cmpd="sng">
                      <a:noFill/>
                      <a:prstDash val="solid"/>
                    </a:lnTlToBr>
                    <a:lnBlToTr w="12700" cmpd="sng">
                      <a:noFill/>
                      <a:prstDash val="solid"/>
                    </a:lnBlToTr>
                    <a:noFill/>
                  </a:tcPr>
                </a:tc>
                <a:tc>
                  <a:txBody>
                    <a:bodyPr/>
                    <a:lstStyle/>
                    <a:p>
                      <a:r>
                        <a:rPr lang="en-US" sz="1400" b="1" noProof="0" dirty="0" smtClean="0">
                          <a:solidFill>
                            <a:srgbClr val="FF0000"/>
                          </a:solidFill>
                        </a:rPr>
                        <a:t>2x GE/2.5GE</a:t>
                      </a:r>
                      <a:r>
                        <a:rPr lang="en-US" sz="1400" b="1" baseline="0" noProof="0" dirty="0" smtClean="0">
                          <a:solidFill>
                            <a:srgbClr val="FF0000"/>
                          </a:solidFill>
                        </a:rPr>
                        <a:t> </a:t>
                      </a:r>
                      <a:r>
                        <a:rPr lang="en-US" sz="1400" baseline="0" noProof="0" dirty="0" smtClean="0"/>
                        <a:t>SFP slot plus 10x 10/100/1000</a:t>
                      </a:r>
                      <a:r>
                        <a:rPr lang="en-US" sz="1400" noProof="0" dirty="0" smtClean="0"/>
                        <a:t> TX ports or  </a:t>
                      </a:r>
                      <a:br>
                        <a:rPr lang="en-US" sz="1400" noProof="0" dirty="0" smtClean="0"/>
                      </a:br>
                      <a:r>
                        <a:rPr lang="en-US" sz="1400" b="1" noProof="0" dirty="0" smtClean="0">
                          <a:solidFill>
                            <a:srgbClr val="FF0000"/>
                          </a:solidFill>
                        </a:rPr>
                        <a:t>4x GE/2.5GE</a:t>
                      </a:r>
                      <a:r>
                        <a:rPr lang="en-US" sz="1400" b="1" baseline="0" noProof="0" dirty="0" smtClean="0">
                          <a:solidFill>
                            <a:srgbClr val="FF0000"/>
                          </a:solidFill>
                        </a:rPr>
                        <a:t> </a:t>
                      </a:r>
                      <a:r>
                        <a:rPr lang="en-US" sz="1400" baseline="0" noProof="0" dirty="0" smtClean="0"/>
                        <a:t>SFP slot plus 2</a:t>
                      </a:r>
                      <a:r>
                        <a:rPr lang="en-US" sz="1400" noProof="0" dirty="0" smtClean="0"/>
                        <a:t>x FE/GE</a:t>
                      </a:r>
                      <a:r>
                        <a:rPr lang="en-US" sz="1400" baseline="0" noProof="0" dirty="0" smtClean="0"/>
                        <a:t> SFP plus 6x 10/100/1000</a:t>
                      </a:r>
                      <a:r>
                        <a:rPr lang="en-US" sz="1400" noProof="0" dirty="0" smtClean="0"/>
                        <a:t> TX	</a:t>
                      </a:r>
                      <a:endParaRPr lang="en-US" sz="1400" noProof="0" dirty="0"/>
                    </a:p>
                  </a:txBody>
                  <a:tcPr anchor="ctr">
                    <a:lnL>
                      <a:noFill/>
                    </a:lnL>
                    <a:lnR>
                      <a:noFill/>
                    </a:lnR>
                    <a:lnT w="12700" cmpd="sng">
                      <a:noFill/>
                    </a:lnT>
                    <a:lnB>
                      <a:noFill/>
                    </a:lnB>
                    <a:lnTlToBr w="12700" cmpd="sng">
                      <a:noFill/>
                      <a:prstDash val="solid"/>
                    </a:lnTlToBr>
                    <a:lnBlToTr w="12700" cmpd="sng">
                      <a:noFill/>
                      <a:prstDash val="solid"/>
                    </a:lnBlToTr>
                    <a:noFill/>
                  </a:tcPr>
                </a:tc>
              </a:tr>
              <a:tr h="1245046">
                <a:tc>
                  <a:txBody>
                    <a:bodyPr/>
                    <a:lstStyle/>
                    <a:p>
                      <a:endParaRPr lang="en-US" sz="1400" b="1" noProof="0" dirty="0">
                        <a:solidFill>
                          <a:schemeClr val="accent1"/>
                        </a:solidFill>
                      </a:endParaRPr>
                    </a:p>
                  </a:txBody>
                  <a:tcPr>
                    <a:lnL>
                      <a:noFill/>
                    </a:lnL>
                    <a:lnR>
                      <a:noFill/>
                    </a:lnR>
                    <a:lnT>
                      <a:noFill/>
                    </a:lnT>
                    <a:lnB>
                      <a:noFill/>
                    </a:lnB>
                    <a:lnTlToBr w="12700" cmpd="sng">
                      <a:noFill/>
                      <a:prstDash val="solid"/>
                    </a:lnTlToBr>
                    <a:lnBlToTr w="12700" cmpd="sng">
                      <a:noFill/>
                      <a:prstDash val="solid"/>
                    </a:lnBlToTr>
                  </a:tcPr>
                </a:tc>
                <a:tc>
                  <a:txBody>
                    <a:bodyPr/>
                    <a:lstStyle/>
                    <a:p>
                      <a:endParaRPr lang="en-US" sz="1400" noProof="0" dirty="0" smtClean="0"/>
                    </a:p>
                    <a:p>
                      <a:endParaRPr lang="en-US" sz="1400" noProof="0" dirty="0" smtClean="0"/>
                    </a:p>
                    <a:p>
                      <a:endParaRPr lang="en-US" sz="1400" noProof="0" dirty="0" smtClean="0"/>
                    </a:p>
                    <a:p>
                      <a:endParaRPr lang="en-US" sz="1400" noProof="0" dirty="0" smtClean="0"/>
                    </a:p>
                    <a:p>
                      <a:endParaRPr lang="en-US" sz="1400" noProof="0" dirty="0" smtClean="0"/>
                    </a:p>
                  </a:txBody>
                  <a:tcPr anchor="ctr">
                    <a:lnL>
                      <a:noFill/>
                    </a:lnL>
                    <a:lnR>
                      <a:noFill/>
                    </a:lnR>
                    <a:lnT>
                      <a:noFill/>
                    </a:lnT>
                    <a:lnB>
                      <a:noFill/>
                    </a:lnB>
                    <a:lnTlToBr w="12700" cmpd="sng">
                      <a:noFill/>
                      <a:prstDash val="solid"/>
                    </a:lnTlToBr>
                    <a:lnBlToTr w="12700" cmpd="sng">
                      <a:noFill/>
                      <a:prstDash val="solid"/>
                    </a:lnBlToTr>
                  </a:tcPr>
                </a:tc>
              </a:tr>
              <a:tr h="518854">
                <a:tc>
                  <a:txBody>
                    <a:bodyPr/>
                    <a:lstStyle/>
                    <a:p>
                      <a:r>
                        <a:rPr lang="ru-RU" sz="1400" b="1" noProof="0" dirty="0" smtClean="0">
                          <a:solidFill>
                            <a:schemeClr val="accent1"/>
                          </a:solidFill>
                        </a:rPr>
                        <a:t>Опции</a:t>
                      </a:r>
                      <a:endParaRPr lang="en-US" sz="1400" b="1" noProof="0" dirty="0">
                        <a:solidFill>
                          <a:schemeClr val="accent1"/>
                        </a:solidFill>
                      </a:endParaRPr>
                    </a:p>
                  </a:txBody>
                  <a:tcPr anchor="ctr">
                    <a:lnL>
                      <a:noFill/>
                    </a:lnL>
                    <a:lnR>
                      <a:noFill/>
                    </a:lnR>
                    <a:lnT>
                      <a:noFill/>
                    </a:lnT>
                    <a:lnB>
                      <a:noFill/>
                    </a:lnB>
                    <a:lnTlToBr w="12700" cmpd="sng">
                      <a:noFill/>
                      <a:prstDash val="solid"/>
                    </a:lnTlToBr>
                    <a:lnBlToTr w="12700" cmpd="sng">
                      <a:noFill/>
                      <a:prstDash val="solid"/>
                    </a:lnBlToTr>
                    <a:noFill/>
                  </a:tcPr>
                </a:tc>
                <a:tc>
                  <a:txBody>
                    <a:bodyPr/>
                    <a:lstStyle/>
                    <a:p>
                      <a:r>
                        <a:rPr lang="en-US" sz="1400" noProof="0" dirty="0" smtClean="0"/>
                        <a:t> </a:t>
                      </a:r>
                      <a:r>
                        <a:rPr lang="ru-RU" sz="1400" noProof="0" dirty="0" smtClean="0"/>
                        <a:t>Порты спереди или сзади</a:t>
                      </a:r>
                      <a:endParaRPr lang="en-US" sz="1400" noProof="0" dirty="0" smtClean="0"/>
                    </a:p>
                  </a:txBody>
                  <a:tcPr anchor="ctr">
                    <a:lnL>
                      <a:noFill/>
                    </a:lnL>
                    <a:lnR>
                      <a:noFill/>
                    </a:lnR>
                    <a:lnT>
                      <a:noFill/>
                    </a:lnT>
                    <a:lnB>
                      <a:noFill/>
                    </a:lnB>
                    <a:lnTlToBr w="12700" cmpd="sng">
                      <a:noFill/>
                      <a:prstDash val="solid"/>
                    </a:lnTlToBr>
                    <a:lnBlToTr w="12700" cmpd="sng">
                      <a:noFill/>
                      <a:prstDash val="solid"/>
                    </a:lnBlToTr>
                    <a:noFill/>
                  </a:tcPr>
                </a:tc>
              </a:tr>
              <a:tr h="1440160">
                <a:tc>
                  <a:txBody>
                    <a:bodyPr/>
                    <a:lstStyle/>
                    <a:p>
                      <a:r>
                        <a:rPr lang="ru-RU" sz="1400" b="1" noProof="0" dirty="0" smtClean="0">
                          <a:solidFill>
                            <a:schemeClr val="accent1"/>
                          </a:solidFill>
                        </a:rPr>
                        <a:t>Сменные модули</a:t>
                      </a:r>
                      <a:endParaRPr lang="en-US" sz="1400" b="1" noProof="0" dirty="0">
                        <a:solidFill>
                          <a:schemeClr val="accent1"/>
                        </a:solidFill>
                      </a:endParaRPr>
                    </a:p>
                  </a:txBody>
                  <a:tcPr>
                    <a:lnL>
                      <a:noFill/>
                    </a:lnL>
                    <a:lnR>
                      <a:noFill/>
                    </a:lnR>
                    <a:lnT>
                      <a:noFill/>
                    </a:lnT>
                    <a:lnB>
                      <a:noFill/>
                    </a:lnB>
                    <a:lnTlToBr w="12700" cmpd="sng">
                      <a:noFill/>
                      <a:prstDash val="solid"/>
                    </a:lnTlToBr>
                    <a:lnBlToTr w="12700" cmpd="sng">
                      <a:noFill/>
                      <a:prstDash val="solid"/>
                    </a:lnBlToTr>
                  </a:tcPr>
                </a:tc>
                <a:tc>
                  <a:txBody>
                    <a:bodyPr/>
                    <a:lstStyle/>
                    <a:p>
                      <a:pPr>
                        <a:lnSpc>
                          <a:spcPts val="2000"/>
                        </a:lnSpc>
                      </a:pPr>
                      <a:r>
                        <a:rPr lang="en-US" sz="1400" noProof="0" dirty="0" smtClean="0"/>
                        <a:t>8x FE/GE SFP ports</a:t>
                      </a:r>
                    </a:p>
                    <a:p>
                      <a:pPr>
                        <a:lnSpc>
                          <a:spcPts val="2000"/>
                        </a:lnSpc>
                      </a:pPr>
                      <a:r>
                        <a:rPr lang="en-US" sz="1400" noProof="0" dirty="0" smtClean="0"/>
                        <a:t>8x FE/GE TX ports</a:t>
                      </a:r>
                    </a:p>
                    <a:p>
                      <a:pPr>
                        <a:lnSpc>
                          <a:spcPts val="2000"/>
                        </a:lnSpc>
                      </a:pPr>
                      <a:r>
                        <a:rPr lang="en-US" sz="1400" noProof="0" dirty="0" smtClean="0"/>
                        <a:t>4x FE/GE SFP / 4x FE/GE TX</a:t>
                      </a:r>
                    </a:p>
                    <a:p>
                      <a:pPr>
                        <a:lnSpc>
                          <a:spcPts val="2000"/>
                        </a:lnSpc>
                      </a:pPr>
                      <a:r>
                        <a:rPr lang="en-US" sz="1400" noProof="0" dirty="0" smtClean="0"/>
                        <a:t>8x FE ST or SC MM or SM</a:t>
                      </a:r>
                    </a:p>
                    <a:p>
                      <a:pPr>
                        <a:lnSpc>
                          <a:spcPts val="2000"/>
                        </a:lnSpc>
                      </a:pPr>
                      <a:r>
                        <a:rPr lang="en-US" sz="1400" noProof="0" dirty="0" smtClean="0"/>
                        <a:t>4x FE ST or SC MM or SM / 4x FE TX ports</a:t>
                      </a:r>
                    </a:p>
                  </a:txBody>
                  <a:tcPr anchor="ctr">
                    <a:lnL>
                      <a:noFill/>
                    </a:lnL>
                    <a:lnR>
                      <a:noFill/>
                    </a:lnR>
                    <a:lnT>
                      <a:noFill/>
                    </a:lnT>
                    <a:lnB>
                      <a:noFill/>
                    </a:lnB>
                    <a:lnTlToBr w="12700" cmpd="sng">
                      <a:noFill/>
                      <a:prstDash val="solid"/>
                    </a:lnTlToBr>
                    <a:lnBlToTr w="12700" cmpd="sng">
                      <a:noFill/>
                      <a:prstDash val="solid"/>
                    </a:lnBlToTr>
                  </a:tcPr>
                </a:tc>
              </a:tr>
              <a:tr h="370840">
                <a:tc>
                  <a:txBody>
                    <a:bodyPr/>
                    <a:lstStyle/>
                    <a:p>
                      <a:r>
                        <a:rPr lang="en-US" sz="1400" b="1" noProof="0" dirty="0" smtClean="0">
                          <a:solidFill>
                            <a:schemeClr val="accent1"/>
                          </a:solidFill>
                        </a:rPr>
                        <a:t>Max. </a:t>
                      </a:r>
                      <a:r>
                        <a:rPr lang="ru-RU" sz="1400" b="1" noProof="0" dirty="0" smtClean="0">
                          <a:solidFill>
                            <a:schemeClr val="accent1"/>
                          </a:solidFill>
                        </a:rPr>
                        <a:t>Кол</a:t>
                      </a:r>
                      <a:r>
                        <a:rPr lang="ru-RU" sz="1400" b="1" baseline="0" noProof="0" dirty="0" smtClean="0">
                          <a:solidFill>
                            <a:schemeClr val="accent1"/>
                          </a:solidFill>
                        </a:rPr>
                        <a:t> портов</a:t>
                      </a:r>
                      <a:endParaRPr lang="en-US" sz="1400" b="1" noProof="0" dirty="0">
                        <a:solidFill>
                          <a:schemeClr val="accent1"/>
                        </a:solidFill>
                      </a:endParaRPr>
                    </a:p>
                  </a:txBody>
                  <a:tcPr>
                    <a:lnL>
                      <a:noFill/>
                    </a:lnL>
                    <a:lnR>
                      <a:noFill/>
                    </a:lnR>
                    <a:lnT>
                      <a:noFill/>
                    </a:lnT>
                    <a:lnB>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smtClean="0"/>
                        <a:t>28</a:t>
                      </a:r>
                      <a:r>
                        <a:rPr lang="en-US" sz="1400" baseline="0" noProof="0" dirty="0" smtClean="0"/>
                        <a:t> ports thereof max 2.5 GE fiber ports, max</a:t>
                      </a:r>
                      <a:r>
                        <a:rPr lang="en-US" sz="1400" noProof="0" dirty="0" smtClean="0"/>
                        <a:t> 28 GE/FE ports</a:t>
                      </a:r>
                    </a:p>
                  </a:txBody>
                  <a:tcPr anchor="ctr">
                    <a:lnL>
                      <a:noFill/>
                    </a:lnL>
                    <a:lnR>
                      <a:noFill/>
                    </a:lnR>
                    <a:lnT>
                      <a:noFill/>
                    </a:lnT>
                    <a:lnB>
                      <a:noFill/>
                    </a:lnB>
                    <a:lnTlToBr w="12700" cmpd="sng">
                      <a:noFill/>
                      <a:prstDash val="solid"/>
                    </a:lnTlToBr>
                    <a:lnBlToTr w="12700" cmpd="sng">
                      <a:noFill/>
                      <a:prstDash val="solid"/>
                    </a:lnBlToTr>
                    <a:noFill/>
                  </a:tcPr>
                </a:tc>
              </a:tr>
              <a:tr h="370840">
                <a:tc>
                  <a:txBody>
                    <a:bodyPr/>
                    <a:lstStyle/>
                    <a:p>
                      <a:r>
                        <a:rPr lang="en-US" sz="1400" b="1" noProof="0" dirty="0" smtClean="0">
                          <a:solidFill>
                            <a:schemeClr val="accent1"/>
                          </a:solidFill>
                        </a:rPr>
                        <a:t>Max. </a:t>
                      </a:r>
                      <a:r>
                        <a:rPr lang="ru-RU" sz="1400" b="1" noProof="0" dirty="0" smtClean="0">
                          <a:solidFill>
                            <a:schemeClr val="accent1"/>
                          </a:solidFill>
                        </a:rPr>
                        <a:t>Кол</a:t>
                      </a:r>
                      <a:r>
                        <a:rPr lang="ru-RU" sz="1400" b="1" baseline="0" noProof="0" dirty="0" smtClean="0">
                          <a:solidFill>
                            <a:schemeClr val="accent1"/>
                          </a:solidFill>
                        </a:rPr>
                        <a:t> оптики</a:t>
                      </a:r>
                      <a:endParaRPr lang="en-US" sz="1400" b="1" noProof="0" dirty="0">
                        <a:solidFill>
                          <a:schemeClr val="accent1"/>
                        </a:solidFill>
                      </a:endParaRPr>
                    </a:p>
                  </a:txBody>
                  <a:tcPr>
                    <a:lnL>
                      <a:noFill/>
                    </a:lnL>
                    <a:lnR>
                      <a:noFill/>
                    </a:lnR>
                    <a:lnT>
                      <a:noFill/>
                    </a:lnT>
                    <a:lnB w="12700" cmpd="sng">
                      <a:noFill/>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noProof="0" dirty="0" smtClean="0"/>
                        <a:t>22, 18 GE/FE plus 4x 2.5 GE/1GE </a:t>
                      </a:r>
                    </a:p>
                  </a:txBody>
                  <a:tcPr anchor="ctr">
                    <a:lnL>
                      <a:noFill/>
                    </a:lnL>
                    <a:lnR>
                      <a:noFill/>
                    </a:lnR>
                    <a:lnT>
                      <a:noFill/>
                    </a:lnT>
                    <a:lnB w="12700" cmpd="sng">
                      <a:noFill/>
                    </a:lnB>
                    <a:lnTlToBr w="12700" cmpd="sng">
                      <a:noFill/>
                      <a:prstDash val="solid"/>
                    </a:lnTlToBr>
                    <a:lnBlToTr w="12700" cmpd="sng">
                      <a:noFill/>
                      <a:prstDash val="solid"/>
                    </a:lnBlToTr>
                  </a:tcPr>
                </a:tc>
              </a:tr>
            </a:tbl>
          </a:graphicData>
        </a:graphic>
      </p:graphicFrame>
      <p:sp>
        <p:nvSpPr>
          <p:cNvPr id="3" name="Titel 2"/>
          <p:cNvSpPr>
            <a:spLocks noGrp="1"/>
          </p:cNvSpPr>
          <p:nvPr>
            <p:ph type="title"/>
          </p:nvPr>
        </p:nvSpPr>
        <p:spPr>
          <a:xfrm>
            <a:off x="265043" y="53360"/>
            <a:ext cx="7235924" cy="860296"/>
          </a:xfrm>
        </p:spPr>
        <p:txBody>
          <a:bodyPr/>
          <a:lstStyle/>
          <a:p>
            <a:r>
              <a:rPr lang="ru-RU" b="1" dirty="0" smtClean="0">
                <a:latin typeface="Arial" pitchFamily="34" charset="0"/>
                <a:ea typeface="+mn-ea"/>
                <a:cs typeface="+mn-cs"/>
              </a:rPr>
              <a:t>Новый </a:t>
            </a:r>
            <a:r>
              <a:rPr lang="en-US" b="1" dirty="0" smtClean="0">
                <a:latin typeface="Arial" pitchFamily="34" charset="0"/>
                <a:ea typeface="+mn-ea"/>
                <a:cs typeface="+mn-cs"/>
              </a:rPr>
              <a:t>GRS1040</a:t>
            </a:r>
            <a:r>
              <a:rPr lang="ru-RU" b="1" dirty="0" smtClean="0">
                <a:latin typeface="Arial" pitchFamily="34" charset="0"/>
                <a:ea typeface="+mn-ea"/>
                <a:cs typeface="+mn-cs"/>
              </a:rPr>
              <a:t> – ответ современным вызовам</a:t>
            </a:r>
            <a:endParaRPr lang="de-DE" b="1" dirty="0">
              <a:latin typeface="Arial" pitchFamily="34" charset="0"/>
              <a:ea typeface="+mn-ea"/>
              <a:cs typeface="+mn-cs"/>
            </a:endParaRPr>
          </a:p>
        </p:txBody>
      </p:sp>
      <p:pic>
        <p:nvPicPr>
          <p:cNvPr id="2" name="Picture 2"/>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83587" y="1614905"/>
            <a:ext cx="6328589" cy="7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9794" y="2276872"/>
            <a:ext cx="6472605" cy="79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Gerade Verbindung 6"/>
          <p:cNvCxnSpPr/>
          <p:nvPr/>
        </p:nvCxnSpPr>
        <p:spPr>
          <a:xfrm flipH="1">
            <a:off x="6732240" y="2924944"/>
            <a:ext cx="827212" cy="86409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Abgerundetes Rechteck 8"/>
          <p:cNvSpPr/>
          <p:nvPr/>
        </p:nvSpPr>
        <p:spPr>
          <a:xfrm>
            <a:off x="5220072" y="3789040"/>
            <a:ext cx="1728192" cy="864096"/>
          </a:xfrm>
          <a:prstGeom prst="roundRect">
            <a:avLst/>
          </a:prstGeom>
          <a:solidFill>
            <a:schemeClr val="accent1">
              <a:alpha val="7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независимый</a:t>
            </a:r>
            <a:endParaRPr lang="en-US" dirty="0" smtClean="0"/>
          </a:p>
          <a:p>
            <a:pPr algn="ctr"/>
            <a:r>
              <a:rPr lang="ru-RU" dirty="0" smtClean="0"/>
              <a:t>Порт управления</a:t>
            </a:r>
            <a:endParaRPr lang="en-US" dirty="0"/>
          </a:p>
        </p:txBody>
      </p:sp>
      <p:sp>
        <p:nvSpPr>
          <p:cNvPr id="10" name="Ellipse 9"/>
          <p:cNvSpPr/>
          <p:nvPr/>
        </p:nvSpPr>
        <p:spPr>
          <a:xfrm>
            <a:off x="7343428" y="2492896"/>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434" y="5949280"/>
            <a:ext cx="2736305" cy="58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llipse 11"/>
          <p:cNvSpPr/>
          <p:nvPr/>
        </p:nvSpPr>
        <p:spPr>
          <a:xfrm>
            <a:off x="2411760" y="1844824"/>
            <a:ext cx="432048" cy="4320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Gerade Verbindung 12"/>
          <p:cNvCxnSpPr>
            <a:stCxn id="12" idx="5"/>
          </p:cNvCxnSpPr>
          <p:nvPr/>
        </p:nvCxnSpPr>
        <p:spPr>
          <a:xfrm>
            <a:off x="2780536" y="2213600"/>
            <a:ext cx="2583552" cy="15754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Рисунок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5368280"/>
            <a:ext cx="4284737" cy="1447003"/>
          </a:xfrm>
          <a:prstGeom prst="rect">
            <a:avLst/>
          </a:prstGeom>
        </p:spPr>
      </p:pic>
    </p:spTree>
    <p:extLst>
      <p:ext uri="{BB962C8B-B14F-4D97-AF65-F5344CB8AC3E}">
        <p14:creationId xmlns:p14="http://schemas.microsoft.com/office/powerpoint/2010/main" val="1131940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395287" y="1355035"/>
            <a:ext cx="8353175" cy="4594245"/>
            <a:chOff x="107504" y="1340768"/>
            <a:chExt cx="8640960" cy="4752527"/>
          </a:xfrm>
        </p:grpSpPr>
        <p:sp>
          <p:nvSpPr>
            <p:cNvPr id="200" name="Line 4"/>
            <p:cNvSpPr>
              <a:spLocks noChangeShapeType="1"/>
            </p:cNvSpPr>
            <p:nvPr/>
          </p:nvSpPr>
          <p:spPr bwMode="auto">
            <a:xfrm flipV="1">
              <a:off x="2030168" y="4436666"/>
              <a:ext cx="2268837" cy="1368597"/>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1" name="Line 4"/>
            <p:cNvSpPr>
              <a:spLocks noChangeShapeType="1"/>
            </p:cNvSpPr>
            <p:nvPr/>
          </p:nvSpPr>
          <p:spPr bwMode="auto">
            <a:xfrm flipV="1">
              <a:off x="2347270" y="4593975"/>
              <a:ext cx="2095751" cy="1499320"/>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203" name="Line 4"/>
            <p:cNvSpPr>
              <a:spLocks noChangeShapeType="1"/>
            </p:cNvSpPr>
            <p:nvPr/>
          </p:nvSpPr>
          <p:spPr bwMode="auto">
            <a:xfrm flipH="1" flipV="1">
              <a:off x="4587036" y="4593975"/>
              <a:ext cx="1938321" cy="1211288"/>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0" name="Line 4"/>
            <p:cNvSpPr>
              <a:spLocks noChangeShapeType="1"/>
            </p:cNvSpPr>
            <p:nvPr/>
          </p:nvSpPr>
          <p:spPr bwMode="auto">
            <a:xfrm>
              <a:off x="251520" y="1852692"/>
              <a:ext cx="4191501" cy="1479124"/>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1" name="Line 4"/>
            <p:cNvSpPr>
              <a:spLocks noChangeShapeType="1"/>
            </p:cNvSpPr>
            <p:nvPr/>
          </p:nvSpPr>
          <p:spPr bwMode="auto">
            <a:xfrm>
              <a:off x="1192152" y="1830439"/>
              <a:ext cx="3298129" cy="1386978"/>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2" name="Line 4"/>
            <p:cNvSpPr>
              <a:spLocks noChangeShapeType="1"/>
            </p:cNvSpPr>
            <p:nvPr/>
          </p:nvSpPr>
          <p:spPr bwMode="auto">
            <a:xfrm>
              <a:off x="2041171" y="1839132"/>
              <a:ext cx="2464192" cy="1257461"/>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3" name="Line 4"/>
            <p:cNvSpPr>
              <a:spLocks noChangeShapeType="1"/>
            </p:cNvSpPr>
            <p:nvPr/>
          </p:nvSpPr>
          <p:spPr bwMode="auto">
            <a:xfrm>
              <a:off x="2897978" y="1647783"/>
              <a:ext cx="1592303" cy="1429223"/>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4" name="Line 4"/>
            <p:cNvSpPr>
              <a:spLocks noChangeShapeType="1"/>
            </p:cNvSpPr>
            <p:nvPr/>
          </p:nvSpPr>
          <p:spPr bwMode="auto">
            <a:xfrm>
              <a:off x="3695793" y="1800183"/>
              <a:ext cx="809570" cy="1276823"/>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5" name="Line 4"/>
            <p:cNvSpPr>
              <a:spLocks noChangeShapeType="1"/>
            </p:cNvSpPr>
            <p:nvPr/>
          </p:nvSpPr>
          <p:spPr bwMode="auto">
            <a:xfrm flipH="1">
              <a:off x="4499861" y="1647783"/>
              <a:ext cx="671313" cy="1429223"/>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6" name="Line 4"/>
            <p:cNvSpPr>
              <a:spLocks noChangeShapeType="1"/>
            </p:cNvSpPr>
            <p:nvPr/>
          </p:nvSpPr>
          <p:spPr bwMode="auto">
            <a:xfrm flipH="1">
              <a:off x="4505363" y="1647783"/>
              <a:ext cx="1493123" cy="1429223"/>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7" name="Line 4"/>
            <p:cNvSpPr>
              <a:spLocks noChangeShapeType="1"/>
            </p:cNvSpPr>
            <p:nvPr/>
          </p:nvSpPr>
          <p:spPr bwMode="auto">
            <a:xfrm flipH="1">
              <a:off x="4587037" y="1647784"/>
              <a:ext cx="2249465" cy="1448810"/>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8" name="Line 4"/>
            <p:cNvSpPr>
              <a:spLocks noChangeShapeType="1"/>
            </p:cNvSpPr>
            <p:nvPr/>
          </p:nvSpPr>
          <p:spPr bwMode="auto">
            <a:xfrm flipH="1">
              <a:off x="4490280" y="1839131"/>
              <a:ext cx="3173533" cy="1378285"/>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99" name="Line 4"/>
            <p:cNvSpPr>
              <a:spLocks noChangeShapeType="1"/>
            </p:cNvSpPr>
            <p:nvPr/>
          </p:nvSpPr>
          <p:spPr bwMode="auto">
            <a:xfrm flipH="1">
              <a:off x="4731051" y="1839132"/>
              <a:ext cx="3873396" cy="1462370"/>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9" name="Line 4"/>
            <p:cNvSpPr>
              <a:spLocks noChangeShapeType="1"/>
            </p:cNvSpPr>
            <p:nvPr/>
          </p:nvSpPr>
          <p:spPr bwMode="auto">
            <a:xfrm>
              <a:off x="4587037" y="3289425"/>
              <a:ext cx="0" cy="1104851"/>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0" name="Line 4"/>
            <p:cNvSpPr>
              <a:spLocks noChangeShapeType="1"/>
            </p:cNvSpPr>
            <p:nvPr/>
          </p:nvSpPr>
          <p:spPr bwMode="auto">
            <a:xfrm>
              <a:off x="4443021" y="3217417"/>
              <a:ext cx="0" cy="1104851"/>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7" name="Line 4"/>
            <p:cNvSpPr>
              <a:spLocks noChangeShapeType="1"/>
            </p:cNvSpPr>
            <p:nvPr/>
          </p:nvSpPr>
          <p:spPr bwMode="auto">
            <a:xfrm>
              <a:off x="4731053" y="3331816"/>
              <a:ext cx="0" cy="1104851"/>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98" name="Line 4"/>
            <p:cNvSpPr>
              <a:spLocks noChangeShapeType="1"/>
            </p:cNvSpPr>
            <p:nvPr/>
          </p:nvSpPr>
          <p:spPr bwMode="auto">
            <a:xfrm>
              <a:off x="4299005" y="3331816"/>
              <a:ext cx="0" cy="1104851"/>
            </a:xfrm>
            <a:prstGeom prst="line">
              <a:avLst/>
            </a:prstGeom>
            <a:noFill/>
            <a:ln w="38100">
              <a:solidFill>
                <a:srgbClr val="00498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4895" name="AutoShape 29"/>
            <p:cNvSpPr>
              <a:spLocks noChangeAspect="1" noChangeArrowheads="1" noTextEdit="1"/>
            </p:cNvSpPr>
            <p:nvPr/>
          </p:nvSpPr>
          <p:spPr bwMode="auto">
            <a:xfrm>
              <a:off x="4184638" y="2792243"/>
              <a:ext cx="611287" cy="59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74896" name="Rectangle 30"/>
            <p:cNvSpPr>
              <a:spLocks noChangeArrowheads="1"/>
            </p:cNvSpPr>
            <p:nvPr/>
          </p:nvSpPr>
          <p:spPr bwMode="auto">
            <a:xfrm>
              <a:off x="4196664" y="2795256"/>
              <a:ext cx="606397" cy="590620"/>
            </a:xfrm>
            <a:prstGeom prst="rect">
              <a:avLst/>
            </a:prstGeom>
            <a:solidFill>
              <a:srgbClr val="E6E6E6"/>
            </a:solidFill>
            <a:ln w="12700">
              <a:solidFill>
                <a:srgbClr val="999999"/>
              </a:solidFill>
              <a:miter lim="800000"/>
              <a:headEnd/>
              <a:tailEnd/>
            </a:ln>
          </p:spPr>
          <p:txBody>
            <a:bodyPr/>
            <a:lstStyle/>
            <a:p>
              <a:endParaRPr lang="de-DE" dirty="0"/>
            </a:p>
          </p:txBody>
        </p:sp>
        <p:sp>
          <p:nvSpPr>
            <p:cNvPr id="74897" name="Freeform 31"/>
            <p:cNvSpPr>
              <a:spLocks/>
            </p:cNvSpPr>
            <p:nvPr/>
          </p:nvSpPr>
          <p:spPr bwMode="auto">
            <a:xfrm>
              <a:off x="4233341" y="2891684"/>
              <a:ext cx="544045" cy="409818"/>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74898" name="Freeform 32"/>
            <p:cNvSpPr>
              <a:spLocks/>
            </p:cNvSpPr>
            <p:nvPr/>
          </p:nvSpPr>
          <p:spPr bwMode="auto">
            <a:xfrm>
              <a:off x="4233341" y="2891684"/>
              <a:ext cx="544045" cy="409818"/>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74899" name="Freeform 33"/>
            <p:cNvSpPr>
              <a:spLocks/>
            </p:cNvSpPr>
            <p:nvPr/>
          </p:nvSpPr>
          <p:spPr bwMode="auto">
            <a:xfrm>
              <a:off x="4222338" y="2878124"/>
              <a:ext cx="544045" cy="409818"/>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74900" name="Freeform 34"/>
            <p:cNvSpPr>
              <a:spLocks/>
            </p:cNvSpPr>
            <p:nvPr/>
          </p:nvSpPr>
          <p:spPr bwMode="auto">
            <a:xfrm>
              <a:off x="4226006" y="2872097"/>
              <a:ext cx="544045" cy="409818"/>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74875" name="Text Box 49"/>
            <p:cNvSpPr txBox="1">
              <a:spLocks noChangeArrowheads="1"/>
            </p:cNvSpPr>
            <p:nvPr/>
          </p:nvSpPr>
          <p:spPr bwMode="auto">
            <a:xfrm>
              <a:off x="5052919" y="3465982"/>
              <a:ext cx="2828716" cy="63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square" lIns="0" tIns="0" rIns="0" bIns="0">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r>
                <a:rPr lang="ru-RU" sz="2000" b="1" dirty="0" smtClean="0"/>
                <a:t>При агрегировании</a:t>
              </a:r>
              <a:r>
                <a:rPr lang="en-US" sz="2000" b="1" dirty="0" smtClean="0"/>
                <a:t> “10 GE uplink”</a:t>
              </a:r>
              <a:endParaRPr lang="en-US" sz="2000" b="1" dirty="0"/>
            </a:p>
          </p:txBody>
        </p:sp>
        <p:grpSp>
          <p:nvGrpSpPr>
            <p:cNvPr id="87" name="Group 7"/>
            <p:cNvGrpSpPr>
              <a:grpSpLocks noChangeAspect="1"/>
            </p:cNvGrpSpPr>
            <p:nvPr/>
          </p:nvGrpSpPr>
          <p:grpSpPr bwMode="auto">
            <a:xfrm>
              <a:off x="8137177" y="1340769"/>
              <a:ext cx="611287" cy="596647"/>
              <a:chOff x="3570" y="3528"/>
              <a:chExt cx="1000" cy="792"/>
            </a:xfrm>
          </p:grpSpPr>
          <p:sp>
            <p:nvSpPr>
              <p:cNvPr id="133" name="AutoShape 8"/>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134" name="Rectangle 9"/>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p>
                <a:endParaRPr lang="de-DE" dirty="0"/>
              </a:p>
            </p:txBody>
          </p:sp>
          <p:sp>
            <p:nvSpPr>
              <p:cNvPr id="135" name="Freeform 10"/>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36" name="Freeform 11"/>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37" name="Freeform 12"/>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38" name="Freeform 13"/>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grpSp>
          <p:nvGrpSpPr>
            <p:cNvPr id="88" name="Group 14"/>
            <p:cNvGrpSpPr>
              <a:grpSpLocks noChangeAspect="1"/>
            </p:cNvGrpSpPr>
            <p:nvPr/>
          </p:nvGrpSpPr>
          <p:grpSpPr bwMode="auto">
            <a:xfrm>
              <a:off x="4860032" y="1343432"/>
              <a:ext cx="611287" cy="596647"/>
              <a:chOff x="3570" y="3528"/>
              <a:chExt cx="1000" cy="792"/>
            </a:xfrm>
          </p:grpSpPr>
          <p:sp>
            <p:nvSpPr>
              <p:cNvPr id="127" name="AutoShape 15"/>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128" name="Rectangle 16"/>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p>
                <a:endParaRPr lang="de-DE" dirty="0"/>
              </a:p>
            </p:txBody>
          </p:sp>
          <p:sp>
            <p:nvSpPr>
              <p:cNvPr id="129" name="Freeform 17"/>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30" name="Freeform 18"/>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31" name="Freeform 19"/>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32" name="Freeform 20"/>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grpSp>
          <p:nvGrpSpPr>
            <p:cNvPr id="89" name="Group 21"/>
            <p:cNvGrpSpPr>
              <a:grpSpLocks noChangeAspect="1"/>
            </p:cNvGrpSpPr>
            <p:nvPr/>
          </p:nvGrpSpPr>
          <p:grpSpPr bwMode="auto">
            <a:xfrm>
              <a:off x="4191774" y="4104305"/>
              <a:ext cx="611287" cy="596647"/>
              <a:chOff x="3570" y="3528"/>
              <a:chExt cx="1000" cy="792"/>
            </a:xfrm>
          </p:grpSpPr>
          <p:sp>
            <p:nvSpPr>
              <p:cNvPr id="121" name="AutoShape 22"/>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122" name="Rectangle 23"/>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p>
                <a:endParaRPr lang="de-DE" dirty="0"/>
              </a:p>
            </p:txBody>
          </p:sp>
          <p:sp>
            <p:nvSpPr>
              <p:cNvPr id="123" name="Freeform 24"/>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24" name="Freeform 25"/>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25" name="Freeform 26"/>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26" name="Freeform 27"/>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grpSp>
          <p:nvGrpSpPr>
            <p:cNvPr id="90" name="Group 28"/>
            <p:cNvGrpSpPr>
              <a:grpSpLocks noChangeAspect="1"/>
            </p:cNvGrpSpPr>
            <p:nvPr/>
          </p:nvGrpSpPr>
          <p:grpSpPr bwMode="auto">
            <a:xfrm>
              <a:off x="5687343" y="1340769"/>
              <a:ext cx="611287" cy="596647"/>
              <a:chOff x="3570" y="3528"/>
              <a:chExt cx="1000" cy="792"/>
            </a:xfrm>
          </p:grpSpPr>
          <p:sp>
            <p:nvSpPr>
              <p:cNvPr id="115" name="AutoShape 29"/>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116" name="Rectangle 30"/>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p>
                <a:endParaRPr lang="de-DE" dirty="0"/>
              </a:p>
            </p:txBody>
          </p:sp>
          <p:sp>
            <p:nvSpPr>
              <p:cNvPr id="117" name="Freeform 31"/>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18" name="Freeform 32"/>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19" name="Freeform 33"/>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20" name="Freeform 34"/>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grpSp>
          <p:nvGrpSpPr>
            <p:cNvPr id="91" name="Group 35"/>
            <p:cNvGrpSpPr>
              <a:grpSpLocks noChangeAspect="1"/>
            </p:cNvGrpSpPr>
            <p:nvPr/>
          </p:nvGrpSpPr>
          <p:grpSpPr bwMode="auto">
            <a:xfrm>
              <a:off x="7352670" y="1340768"/>
              <a:ext cx="611287" cy="596647"/>
              <a:chOff x="3570" y="3528"/>
              <a:chExt cx="1000" cy="792"/>
            </a:xfrm>
          </p:grpSpPr>
          <p:sp>
            <p:nvSpPr>
              <p:cNvPr id="109" name="AutoShape 36"/>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110" name="Rectangle 37"/>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p>
                <a:endParaRPr lang="de-DE" dirty="0"/>
              </a:p>
            </p:txBody>
          </p:sp>
          <p:sp>
            <p:nvSpPr>
              <p:cNvPr id="111" name="Freeform 38"/>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12" name="Freeform 39"/>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13" name="Freeform 40"/>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14" name="Freeform 41"/>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grpSp>
          <p:nvGrpSpPr>
            <p:cNvPr id="92" name="Group 42"/>
            <p:cNvGrpSpPr>
              <a:grpSpLocks noChangeAspect="1"/>
            </p:cNvGrpSpPr>
            <p:nvPr/>
          </p:nvGrpSpPr>
          <p:grpSpPr bwMode="auto">
            <a:xfrm>
              <a:off x="6525359" y="1340769"/>
              <a:ext cx="611287" cy="596647"/>
              <a:chOff x="3570" y="3528"/>
              <a:chExt cx="1000" cy="792"/>
            </a:xfrm>
          </p:grpSpPr>
          <p:sp>
            <p:nvSpPr>
              <p:cNvPr id="94" name="AutoShape 43"/>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95" name="Rectangle 44"/>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p>
                <a:endParaRPr lang="de-DE" dirty="0"/>
              </a:p>
            </p:txBody>
          </p:sp>
          <p:sp>
            <p:nvSpPr>
              <p:cNvPr id="96" name="Freeform 45"/>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06" name="Freeform 46"/>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07" name="Freeform 47"/>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08" name="Freeform 48"/>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grpSp>
          <p:nvGrpSpPr>
            <p:cNvPr id="155" name="Group 7"/>
            <p:cNvGrpSpPr>
              <a:grpSpLocks noChangeAspect="1"/>
            </p:cNvGrpSpPr>
            <p:nvPr/>
          </p:nvGrpSpPr>
          <p:grpSpPr bwMode="auto">
            <a:xfrm>
              <a:off x="3384649" y="1340770"/>
              <a:ext cx="611287" cy="596647"/>
              <a:chOff x="3570" y="3528"/>
              <a:chExt cx="1000" cy="792"/>
            </a:xfrm>
          </p:grpSpPr>
          <p:sp>
            <p:nvSpPr>
              <p:cNvPr id="156" name="AutoShape 8"/>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157" name="Rectangle 9"/>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p>
                <a:endParaRPr lang="de-DE" dirty="0"/>
              </a:p>
            </p:txBody>
          </p:sp>
          <p:sp>
            <p:nvSpPr>
              <p:cNvPr id="158" name="Freeform 10"/>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59" name="Freeform 11"/>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60" name="Freeform 12"/>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61" name="Freeform 13"/>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grpSp>
          <p:nvGrpSpPr>
            <p:cNvPr id="162" name="Group 14"/>
            <p:cNvGrpSpPr>
              <a:grpSpLocks noChangeAspect="1"/>
            </p:cNvGrpSpPr>
            <p:nvPr/>
          </p:nvGrpSpPr>
          <p:grpSpPr bwMode="auto">
            <a:xfrm>
              <a:off x="107504" y="1343433"/>
              <a:ext cx="611287" cy="596647"/>
              <a:chOff x="3570" y="3528"/>
              <a:chExt cx="1000" cy="792"/>
            </a:xfrm>
          </p:grpSpPr>
          <p:sp>
            <p:nvSpPr>
              <p:cNvPr id="163" name="AutoShape 15"/>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164" name="Rectangle 16"/>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p>
                <a:endParaRPr lang="de-DE" dirty="0"/>
              </a:p>
            </p:txBody>
          </p:sp>
          <p:sp>
            <p:nvSpPr>
              <p:cNvPr id="165" name="Freeform 17"/>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66" name="Freeform 18"/>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67" name="Freeform 19"/>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68" name="Freeform 20"/>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grpSp>
          <p:nvGrpSpPr>
            <p:cNvPr id="169" name="Group 28"/>
            <p:cNvGrpSpPr>
              <a:grpSpLocks noChangeAspect="1"/>
            </p:cNvGrpSpPr>
            <p:nvPr/>
          </p:nvGrpSpPr>
          <p:grpSpPr bwMode="auto">
            <a:xfrm>
              <a:off x="892011" y="1340770"/>
              <a:ext cx="611287" cy="596647"/>
              <a:chOff x="3570" y="3528"/>
              <a:chExt cx="1000" cy="792"/>
            </a:xfrm>
          </p:grpSpPr>
          <p:sp>
            <p:nvSpPr>
              <p:cNvPr id="170" name="AutoShape 29"/>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171" name="Rectangle 30"/>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p>
                <a:endParaRPr lang="de-DE" dirty="0"/>
              </a:p>
            </p:txBody>
          </p:sp>
          <p:sp>
            <p:nvSpPr>
              <p:cNvPr id="172" name="Freeform 31"/>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73" name="Freeform 32"/>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74" name="Freeform 33"/>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75" name="Freeform 34"/>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grpSp>
          <p:nvGrpSpPr>
            <p:cNvPr id="176" name="Group 35"/>
            <p:cNvGrpSpPr>
              <a:grpSpLocks noChangeAspect="1"/>
            </p:cNvGrpSpPr>
            <p:nvPr/>
          </p:nvGrpSpPr>
          <p:grpSpPr bwMode="auto">
            <a:xfrm>
              <a:off x="2557338" y="1340769"/>
              <a:ext cx="611287" cy="596647"/>
              <a:chOff x="3570" y="3528"/>
              <a:chExt cx="1000" cy="792"/>
            </a:xfrm>
          </p:grpSpPr>
          <p:sp>
            <p:nvSpPr>
              <p:cNvPr id="177" name="AutoShape 36"/>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178" name="Rectangle 37"/>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p>
                <a:endParaRPr lang="de-DE" dirty="0"/>
              </a:p>
            </p:txBody>
          </p:sp>
          <p:sp>
            <p:nvSpPr>
              <p:cNvPr id="179" name="Freeform 38"/>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80" name="Freeform 39"/>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81" name="Freeform 40"/>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82" name="Freeform 41"/>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grpSp>
          <p:nvGrpSpPr>
            <p:cNvPr id="183" name="Group 42"/>
            <p:cNvGrpSpPr>
              <a:grpSpLocks noChangeAspect="1"/>
            </p:cNvGrpSpPr>
            <p:nvPr/>
          </p:nvGrpSpPr>
          <p:grpSpPr bwMode="auto">
            <a:xfrm>
              <a:off x="1730027" y="1340770"/>
              <a:ext cx="611287" cy="596647"/>
              <a:chOff x="3570" y="3528"/>
              <a:chExt cx="1000" cy="792"/>
            </a:xfrm>
          </p:grpSpPr>
          <p:sp>
            <p:nvSpPr>
              <p:cNvPr id="184" name="AutoShape 43"/>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185" name="Rectangle 44"/>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p>
                <a:endParaRPr lang="de-DE" dirty="0"/>
              </a:p>
            </p:txBody>
          </p:sp>
          <p:sp>
            <p:nvSpPr>
              <p:cNvPr id="186" name="Freeform 45"/>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87" name="Freeform 46"/>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88" name="Freeform 47"/>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89" name="Freeform 48"/>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sp>
          <p:nvSpPr>
            <p:cNvPr id="202" name="Text Box 49"/>
            <p:cNvSpPr txBox="1">
              <a:spLocks noChangeArrowheads="1"/>
            </p:cNvSpPr>
            <p:nvPr/>
          </p:nvSpPr>
          <p:spPr bwMode="auto">
            <a:xfrm>
              <a:off x="3672077" y="5433842"/>
              <a:ext cx="51296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r>
                <a:rPr lang="en-US" sz="2000" b="1" dirty="0" smtClean="0"/>
                <a:t>……</a:t>
              </a:r>
              <a:endParaRPr lang="en-US" sz="2000" b="1" dirty="0"/>
            </a:p>
          </p:txBody>
        </p:sp>
        <p:sp>
          <p:nvSpPr>
            <p:cNvPr id="105" name="Text Box 49"/>
            <p:cNvSpPr txBox="1">
              <a:spLocks noChangeArrowheads="1"/>
            </p:cNvSpPr>
            <p:nvPr/>
          </p:nvSpPr>
          <p:spPr bwMode="auto">
            <a:xfrm>
              <a:off x="2203651" y="3576463"/>
              <a:ext cx="1192268" cy="31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r>
                <a:rPr lang="en-US" sz="2000" b="1" dirty="0" smtClean="0"/>
                <a:t>4x 2.5 GE</a:t>
              </a:r>
              <a:endParaRPr lang="en-US" sz="2000" b="1" dirty="0"/>
            </a:p>
          </p:txBody>
        </p:sp>
      </p:grpSp>
      <p:sp>
        <p:nvSpPr>
          <p:cNvPr id="141" name="Rectangle 2"/>
          <p:cNvSpPr txBox="1">
            <a:spLocks noChangeArrowheads="1"/>
          </p:cNvSpPr>
          <p:nvPr/>
        </p:nvSpPr>
        <p:spPr>
          <a:xfrm>
            <a:off x="154339" y="116632"/>
            <a:ext cx="6745838" cy="545690"/>
          </a:xfrm>
          <a:prstGeom prst="rect">
            <a:avLst/>
          </a:prstGeom>
        </p:spPr>
        <p:txBody>
          <a:bodyPr/>
          <a:lstStyle>
            <a:lvl1pPr algn="l" rtl="0" fontAlgn="base">
              <a:lnSpc>
                <a:spcPct val="100000"/>
              </a:lnSpc>
              <a:spcBef>
                <a:spcPct val="0"/>
              </a:spcBef>
              <a:spcAft>
                <a:spcPct val="0"/>
              </a:spcAft>
              <a:defRPr lang="en-US" sz="2400" b="1" kern="1200" dirty="0" smtClean="0">
                <a:solidFill>
                  <a:schemeClr val="bg1"/>
                </a:solidFill>
                <a:effectLst/>
                <a:latin typeface="Arial" charset="0"/>
                <a:ea typeface="+mn-ea"/>
                <a:cs typeface="+mn-cs"/>
              </a:defRPr>
            </a:lvl1pPr>
            <a:lvl2pPr algn="r" rtl="0" fontAlgn="base">
              <a:lnSpc>
                <a:spcPct val="85000"/>
              </a:lnSpc>
              <a:spcBef>
                <a:spcPct val="0"/>
              </a:spcBef>
              <a:spcAft>
                <a:spcPct val="0"/>
              </a:spcAft>
              <a:defRPr sz="2200" b="1">
                <a:solidFill>
                  <a:schemeClr val="tx1"/>
                </a:solidFill>
                <a:latin typeface="Arial" charset="0"/>
              </a:defRPr>
            </a:lvl2pPr>
            <a:lvl3pPr algn="r" rtl="0" fontAlgn="base">
              <a:lnSpc>
                <a:spcPct val="85000"/>
              </a:lnSpc>
              <a:spcBef>
                <a:spcPct val="0"/>
              </a:spcBef>
              <a:spcAft>
                <a:spcPct val="0"/>
              </a:spcAft>
              <a:defRPr sz="2200" b="1">
                <a:solidFill>
                  <a:schemeClr val="tx1"/>
                </a:solidFill>
                <a:latin typeface="Arial" charset="0"/>
              </a:defRPr>
            </a:lvl3pPr>
            <a:lvl4pPr algn="r" rtl="0" fontAlgn="base">
              <a:lnSpc>
                <a:spcPct val="85000"/>
              </a:lnSpc>
              <a:spcBef>
                <a:spcPct val="0"/>
              </a:spcBef>
              <a:spcAft>
                <a:spcPct val="0"/>
              </a:spcAft>
              <a:defRPr sz="2200" b="1">
                <a:solidFill>
                  <a:schemeClr val="tx1"/>
                </a:solidFill>
                <a:latin typeface="Arial" charset="0"/>
              </a:defRPr>
            </a:lvl4pPr>
            <a:lvl5pPr algn="r" rtl="0" fontAlgn="base">
              <a:lnSpc>
                <a:spcPct val="85000"/>
              </a:lnSpc>
              <a:spcBef>
                <a:spcPct val="0"/>
              </a:spcBef>
              <a:spcAft>
                <a:spcPct val="0"/>
              </a:spcAft>
              <a:defRPr sz="2200" b="1">
                <a:solidFill>
                  <a:schemeClr val="tx1"/>
                </a:solidFill>
                <a:latin typeface="Arial" charset="0"/>
              </a:defRPr>
            </a:lvl5pPr>
            <a:lvl6pPr marL="457200" algn="r" rtl="0" fontAlgn="base">
              <a:lnSpc>
                <a:spcPct val="85000"/>
              </a:lnSpc>
              <a:spcBef>
                <a:spcPct val="0"/>
              </a:spcBef>
              <a:spcAft>
                <a:spcPct val="0"/>
              </a:spcAft>
              <a:defRPr sz="2200" b="1">
                <a:solidFill>
                  <a:schemeClr val="tx1"/>
                </a:solidFill>
                <a:latin typeface="Arial" charset="0"/>
              </a:defRPr>
            </a:lvl6pPr>
            <a:lvl7pPr marL="914400" algn="r" rtl="0" fontAlgn="base">
              <a:lnSpc>
                <a:spcPct val="85000"/>
              </a:lnSpc>
              <a:spcBef>
                <a:spcPct val="0"/>
              </a:spcBef>
              <a:spcAft>
                <a:spcPct val="0"/>
              </a:spcAft>
              <a:defRPr sz="2200" b="1">
                <a:solidFill>
                  <a:schemeClr val="tx1"/>
                </a:solidFill>
                <a:latin typeface="Arial" charset="0"/>
              </a:defRPr>
            </a:lvl7pPr>
            <a:lvl8pPr marL="1371600" algn="r" rtl="0" fontAlgn="base">
              <a:lnSpc>
                <a:spcPct val="85000"/>
              </a:lnSpc>
              <a:spcBef>
                <a:spcPct val="0"/>
              </a:spcBef>
              <a:spcAft>
                <a:spcPct val="0"/>
              </a:spcAft>
              <a:defRPr sz="2200" b="1">
                <a:solidFill>
                  <a:schemeClr val="tx1"/>
                </a:solidFill>
                <a:latin typeface="Arial" charset="0"/>
              </a:defRPr>
            </a:lvl8pPr>
            <a:lvl9pPr marL="1828800" algn="r" rtl="0" fontAlgn="base">
              <a:lnSpc>
                <a:spcPct val="85000"/>
              </a:lnSpc>
              <a:spcBef>
                <a:spcPct val="0"/>
              </a:spcBef>
              <a:spcAft>
                <a:spcPct val="0"/>
              </a:spcAft>
              <a:defRPr sz="2200" b="1">
                <a:solidFill>
                  <a:schemeClr val="tx1"/>
                </a:solidFill>
                <a:latin typeface="Arial" charset="0"/>
              </a:defRPr>
            </a:lvl9pPr>
          </a:lstStyle>
          <a:p>
            <a:r>
              <a:rPr lang="ru-RU" dirty="0">
                <a:solidFill>
                  <a:srgbClr val="005791"/>
                </a:solidFill>
                <a:latin typeface="Arial" pitchFamily="34" charset="0"/>
              </a:rPr>
              <a:t>Поддержка до 4 </a:t>
            </a:r>
            <a:r>
              <a:rPr lang="en-US" dirty="0">
                <a:solidFill>
                  <a:srgbClr val="005791"/>
                </a:solidFill>
                <a:latin typeface="Arial" pitchFamily="34" charset="0"/>
              </a:rPr>
              <a:t>x 2.5G</a:t>
            </a:r>
            <a:r>
              <a:rPr lang="ru-RU" dirty="0">
                <a:solidFill>
                  <a:srgbClr val="005791"/>
                </a:solidFill>
                <a:latin typeface="Arial" pitchFamily="34" charset="0"/>
              </a:rPr>
              <a:t> портов</a:t>
            </a:r>
            <a:endParaRPr lang="en-US" dirty="0">
              <a:solidFill>
                <a:srgbClr val="005791"/>
              </a:solidFill>
              <a:latin typeface="Arial" pitchFamily="34" charset="0"/>
            </a:endParaRPr>
          </a:p>
        </p:txBody>
      </p:sp>
    </p:spTree>
    <p:extLst>
      <p:ext uri="{BB962C8B-B14F-4D97-AF65-F5344CB8AC3E}">
        <p14:creationId xmlns:p14="http://schemas.microsoft.com/office/powerpoint/2010/main" val="14224450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a:t>Развитие промышленного </a:t>
            </a:r>
            <a:r>
              <a:rPr lang="ru-RU" dirty="0" err="1"/>
              <a:t>Ethernet</a:t>
            </a:r>
            <a:r>
              <a:rPr lang="ru-RU" dirty="0"/>
              <a:t> - новейшие технологии и оборудование от лидирующих производителей.</a:t>
            </a:r>
          </a:p>
        </p:txBody>
      </p:sp>
      <p:sp>
        <p:nvSpPr>
          <p:cNvPr id="3" name="Подзаголовок 2"/>
          <p:cNvSpPr>
            <a:spLocks noGrp="1"/>
          </p:cNvSpPr>
          <p:nvPr>
            <p:ph type="subTitle" idx="1"/>
          </p:nvPr>
        </p:nvSpPr>
        <p:spPr/>
        <p:txBody>
          <a:bodyPr/>
          <a:lstStyle/>
          <a:p>
            <a:r>
              <a:rPr lang="ru-RU" dirty="0" smtClean="0"/>
              <a:t>Дормаков Михаил</a:t>
            </a:r>
          </a:p>
          <a:p>
            <a:r>
              <a:rPr lang="ru-RU" dirty="0" smtClean="0"/>
              <a:t>Технический отдел ПРОСОФТ</a:t>
            </a:r>
            <a:endParaRPr lang="ru-RU" dirty="0"/>
          </a:p>
        </p:txBody>
      </p:sp>
    </p:spTree>
    <p:extLst>
      <p:ext uri="{BB962C8B-B14F-4D97-AF65-F5344CB8AC3E}">
        <p14:creationId xmlns:p14="http://schemas.microsoft.com/office/powerpoint/2010/main" val="11042833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Oval 6"/>
          <p:cNvSpPr>
            <a:spLocks noChangeArrowheads="1"/>
          </p:cNvSpPr>
          <p:nvPr/>
        </p:nvSpPr>
        <p:spPr bwMode="auto">
          <a:xfrm>
            <a:off x="1619672" y="2348880"/>
            <a:ext cx="5149352" cy="2088099"/>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2700000" algn="ctr" rotWithShape="0">
                    <a:schemeClr val="bg2"/>
                  </a:outerShdw>
                </a:effectLst>
              </a14:hiddenEffects>
            </a:ext>
          </a:extLst>
        </p:spPr>
        <p:txBody>
          <a:bodyPr wrap="square" lIns="0" tIns="0" rIns="0" bIns="0" anchor="ctr">
            <a:spAutoFit/>
          </a:bodyPr>
          <a:lstStyle/>
          <a:p>
            <a:endParaRPr lang="de-DE" dirty="0"/>
          </a:p>
        </p:txBody>
      </p:sp>
      <p:grpSp>
        <p:nvGrpSpPr>
          <p:cNvPr id="3" name="Gruppieren 2"/>
          <p:cNvGrpSpPr/>
          <p:nvPr/>
        </p:nvGrpSpPr>
        <p:grpSpPr>
          <a:xfrm>
            <a:off x="1153177" y="2129720"/>
            <a:ext cx="5832648" cy="2595423"/>
            <a:chOff x="2448545" y="3425864"/>
            <a:chExt cx="5832648" cy="2451407"/>
          </a:xfrm>
        </p:grpSpPr>
        <p:sp>
          <p:nvSpPr>
            <p:cNvPr id="140" name="Oval 6"/>
            <p:cNvSpPr>
              <a:spLocks noChangeArrowheads="1"/>
            </p:cNvSpPr>
            <p:nvPr/>
          </p:nvSpPr>
          <p:spPr bwMode="auto">
            <a:xfrm>
              <a:off x="2699793" y="3425864"/>
              <a:ext cx="5581400" cy="2307392"/>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53882" dir="2700000" algn="ctr" rotWithShape="0">
                      <a:schemeClr val="bg2"/>
                    </a:outerShdw>
                  </a:effectLst>
                </a14:hiddenEffects>
              </a:ext>
            </a:extLst>
          </p:spPr>
          <p:txBody>
            <a:bodyPr wrap="square" lIns="0" tIns="0" rIns="0" bIns="0" anchor="ctr">
              <a:spAutoFit/>
            </a:bodyPr>
            <a:lstStyle/>
            <a:p>
              <a:endParaRPr lang="de-DE" dirty="0"/>
            </a:p>
          </p:txBody>
        </p:sp>
        <p:grpSp>
          <p:nvGrpSpPr>
            <p:cNvPr id="142" name="Group 14"/>
            <p:cNvGrpSpPr>
              <a:grpSpLocks noChangeAspect="1"/>
            </p:cNvGrpSpPr>
            <p:nvPr/>
          </p:nvGrpSpPr>
          <p:grpSpPr bwMode="auto">
            <a:xfrm>
              <a:off x="3851920" y="5264804"/>
              <a:ext cx="611287" cy="612467"/>
              <a:chOff x="3570" y="3507"/>
              <a:chExt cx="1000" cy="813"/>
            </a:xfrm>
          </p:grpSpPr>
          <p:sp>
            <p:nvSpPr>
              <p:cNvPr id="173" name="AutoShape 15"/>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174" name="Rectangle 16"/>
              <p:cNvSpPr>
                <a:spLocks noChangeArrowheads="1"/>
              </p:cNvSpPr>
              <p:nvPr/>
            </p:nvSpPr>
            <p:spPr bwMode="auto">
              <a:xfrm>
                <a:off x="3574" y="3507"/>
                <a:ext cx="992" cy="784"/>
              </a:xfrm>
              <a:prstGeom prst="rect">
                <a:avLst/>
              </a:prstGeom>
              <a:solidFill>
                <a:srgbClr val="E6E6E6"/>
              </a:solidFill>
              <a:ln w="12700">
                <a:solidFill>
                  <a:srgbClr val="999999"/>
                </a:solidFill>
                <a:miter lim="800000"/>
                <a:headEnd/>
                <a:tailEnd/>
              </a:ln>
            </p:spPr>
            <p:txBody>
              <a:bodyPr/>
              <a:lstStyle/>
              <a:p>
                <a:endParaRPr lang="de-DE" dirty="0"/>
              </a:p>
            </p:txBody>
          </p:sp>
          <p:sp>
            <p:nvSpPr>
              <p:cNvPr id="175" name="Freeform 17"/>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76" name="Freeform 18"/>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77" name="Freeform 19"/>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78" name="Freeform 20"/>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grpSp>
          <p:nvGrpSpPr>
            <p:cNvPr id="144" name="Group 28"/>
            <p:cNvGrpSpPr>
              <a:grpSpLocks noChangeAspect="1"/>
            </p:cNvGrpSpPr>
            <p:nvPr/>
          </p:nvGrpSpPr>
          <p:grpSpPr bwMode="auto">
            <a:xfrm>
              <a:off x="6588224" y="5229200"/>
              <a:ext cx="611287" cy="596647"/>
              <a:chOff x="3570" y="3528"/>
              <a:chExt cx="1000" cy="792"/>
            </a:xfrm>
          </p:grpSpPr>
          <p:sp>
            <p:nvSpPr>
              <p:cNvPr id="160" name="AutoShape 29"/>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161" name="Rectangle 30"/>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p>
                <a:endParaRPr lang="de-DE" dirty="0"/>
              </a:p>
            </p:txBody>
          </p:sp>
          <p:sp>
            <p:nvSpPr>
              <p:cNvPr id="162" name="Freeform 31"/>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63" name="Freeform 32"/>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64" name="Freeform 33"/>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65" name="Freeform 34"/>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grpSp>
          <p:nvGrpSpPr>
            <p:cNvPr id="145" name="Group 35"/>
            <p:cNvGrpSpPr>
              <a:grpSpLocks noChangeAspect="1"/>
            </p:cNvGrpSpPr>
            <p:nvPr/>
          </p:nvGrpSpPr>
          <p:grpSpPr bwMode="auto">
            <a:xfrm>
              <a:off x="2448545" y="4344521"/>
              <a:ext cx="611287" cy="596647"/>
              <a:chOff x="3570" y="3528"/>
              <a:chExt cx="1000" cy="792"/>
            </a:xfrm>
          </p:grpSpPr>
          <p:sp>
            <p:nvSpPr>
              <p:cNvPr id="154" name="AutoShape 36"/>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155" name="Rectangle 37"/>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p>
                <a:endParaRPr lang="de-DE" dirty="0"/>
              </a:p>
            </p:txBody>
          </p:sp>
          <p:sp>
            <p:nvSpPr>
              <p:cNvPr id="156" name="Freeform 38"/>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57" name="Freeform 39"/>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58" name="Freeform 40"/>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59" name="Freeform 41"/>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grpSp>
          <p:nvGrpSpPr>
            <p:cNvPr id="146" name="Group 42"/>
            <p:cNvGrpSpPr>
              <a:grpSpLocks noChangeAspect="1"/>
            </p:cNvGrpSpPr>
            <p:nvPr/>
          </p:nvGrpSpPr>
          <p:grpSpPr bwMode="auto">
            <a:xfrm>
              <a:off x="7452320" y="3624441"/>
              <a:ext cx="611287" cy="596647"/>
              <a:chOff x="3570" y="3528"/>
              <a:chExt cx="1000" cy="792"/>
            </a:xfrm>
          </p:grpSpPr>
          <p:sp>
            <p:nvSpPr>
              <p:cNvPr id="148" name="AutoShape 43"/>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149" name="Rectangle 44"/>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p>
                <a:endParaRPr lang="de-DE" dirty="0"/>
              </a:p>
            </p:txBody>
          </p:sp>
          <p:sp>
            <p:nvSpPr>
              <p:cNvPr id="150" name="Freeform 45"/>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51" name="Freeform 46"/>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52" name="Freeform 47"/>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53" name="Freeform 48"/>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sp>
          <p:nvSpPr>
            <p:cNvPr id="147" name="Text Box 49"/>
            <p:cNvSpPr txBox="1">
              <a:spLocks noChangeArrowheads="1"/>
            </p:cNvSpPr>
            <p:nvPr/>
          </p:nvSpPr>
          <p:spPr bwMode="auto">
            <a:xfrm>
              <a:off x="4067168" y="4376793"/>
              <a:ext cx="3571106" cy="290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lgn="ctr">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wrap="none" lIns="0" tIns="0" rIns="0" bIns="0">
              <a:spAutoFit/>
            </a:bodyPr>
            <a:lstStyle>
              <a:lvl1pPr>
                <a:defRPr sz="2400">
                  <a:solidFill>
                    <a:schemeClr val="tx1"/>
                  </a:solidFill>
                  <a:latin typeface="Arial" charset="0"/>
                  <a:ea typeface="MS PGothic" pitchFamily="34" charset="-128"/>
                </a:defRPr>
              </a:lvl1pPr>
              <a:lvl2pPr marL="742950" indent="-285750">
                <a:defRPr sz="2400">
                  <a:solidFill>
                    <a:schemeClr val="tx1"/>
                  </a:solidFill>
                  <a:latin typeface="Arial" charset="0"/>
                  <a:ea typeface="MS PGothic" pitchFamily="34" charset="-128"/>
                </a:defRPr>
              </a:lvl2pPr>
              <a:lvl3pPr marL="1143000" indent="-228600">
                <a:defRPr sz="2400">
                  <a:solidFill>
                    <a:schemeClr val="tx1"/>
                  </a:solidFill>
                  <a:latin typeface="Arial" charset="0"/>
                  <a:ea typeface="MS PGothic" pitchFamily="34" charset="-128"/>
                </a:defRPr>
              </a:lvl3pPr>
              <a:lvl4pPr marL="1600200" indent="-228600">
                <a:defRPr sz="2400">
                  <a:solidFill>
                    <a:schemeClr val="tx1"/>
                  </a:solidFill>
                  <a:latin typeface="Arial" charset="0"/>
                  <a:ea typeface="MS PGothic" pitchFamily="34" charset="-128"/>
                </a:defRPr>
              </a:lvl4pPr>
              <a:lvl5pPr marL="2057400" indent="-22860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r>
                <a:rPr lang="en-US" sz="2000" b="1" dirty="0" smtClean="0"/>
                <a:t>5 GE </a:t>
              </a:r>
              <a:r>
                <a:rPr lang="ru-RU" sz="2000" b="1" dirty="0" smtClean="0"/>
                <a:t>магистральное кольцо</a:t>
              </a:r>
              <a:endParaRPr lang="en-US" sz="2000" b="1" dirty="0"/>
            </a:p>
          </p:txBody>
        </p:sp>
      </p:grpSp>
      <p:grpSp>
        <p:nvGrpSpPr>
          <p:cNvPr id="97" name="Group 42"/>
          <p:cNvGrpSpPr>
            <a:grpSpLocks noChangeAspect="1"/>
          </p:cNvGrpSpPr>
          <p:nvPr/>
        </p:nvGrpSpPr>
        <p:grpSpPr bwMode="auto">
          <a:xfrm>
            <a:off x="3179118" y="1968901"/>
            <a:ext cx="611287" cy="596647"/>
            <a:chOff x="3570" y="3528"/>
            <a:chExt cx="1000" cy="792"/>
          </a:xfrm>
        </p:grpSpPr>
        <p:sp>
          <p:nvSpPr>
            <p:cNvPr id="98" name="AutoShape 43"/>
            <p:cNvSpPr>
              <a:spLocks noChangeAspect="1" noChangeArrowheads="1" noTextEdit="1"/>
            </p:cNvSpPr>
            <p:nvPr/>
          </p:nvSpPr>
          <p:spPr bwMode="auto">
            <a:xfrm>
              <a:off x="3570" y="3528"/>
              <a:ext cx="1000"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a:p>
          </p:txBody>
        </p:sp>
        <p:sp>
          <p:nvSpPr>
            <p:cNvPr id="99" name="Rectangle 44"/>
            <p:cNvSpPr>
              <a:spLocks noChangeArrowheads="1"/>
            </p:cNvSpPr>
            <p:nvPr/>
          </p:nvSpPr>
          <p:spPr bwMode="auto">
            <a:xfrm>
              <a:off x="3574" y="3532"/>
              <a:ext cx="992" cy="784"/>
            </a:xfrm>
            <a:prstGeom prst="rect">
              <a:avLst/>
            </a:prstGeom>
            <a:solidFill>
              <a:srgbClr val="E6E6E6"/>
            </a:solidFill>
            <a:ln w="12700">
              <a:solidFill>
                <a:srgbClr val="999999"/>
              </a:solidFill>
              <a:miter lim="800000"/>
              <a:headEnd/>
              <a:tailEnd/>
            </a:ln>
          </p:spPr>
          <p:txBody>
            <a:bodyPr/>
            <a:lstStyle/>
            <a:p>
              <a:endParaRPr lang="de-DE" dirty="0"/>
            </a:p>
          </p:txBody>
        </p:sp>
        <p:sp>
          <p:nvSpPr>
            <p:cNvPr id="100" name="Freeform 45"/>
            <p:cNvSpPr>
              <a:spLocks/>
            </p:cNvSpPr>
            <p:nvPr/>
          </p:nvSpPr>
          <p:spPr bwMode="auto">
            <a:xfrm>
              <a:off x="3634" y="3660"/>
              <a:ext cx="890" cy="544"/>
            </a:xfrm>
            <a:custGeom>
              <a:avLst/>
              <a:gdLst>
                <a:gd name="T0" fmla="*/ 68 w 890"/>
                <a:gd name="T1" fmla="*/ 0 h 544"/>
                <a:gd name="T2" fmla="*/ 306 w 890"/>
                <a:gd name="T3" fmla="*/ 0 h 544"/>
                <a:gd name="T4" fmla="*/ 654 w 890"/>
                <a:gd name="T5" fmla="*/ 426 h 544"/>
                <a:gd name="T6" fmla="*/ 890 w 890"/>
                <a:gd name="T7" fmla="*/ 426 h 544"/>
                <a:gd name="T8" fmla="*/ 822 w 890"/>
                <a:gd name="T9" fmla="*/ 544 h 544"/>
                <a:gd name="T10" fmla="*/ 582 w 890"/>
                <a:gd name="T11" fmla="*/ 544 h 544"/>
                <a:gd name="T12" fmla="*/ 246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6" y="0"/>
                  </a:lnTo>
                  <a:lnTo>
                    <a:pt x="654" y="426"/>
                  </a:lnTo>
                  <a:lnTo>
                    <a:pt x="890" y="426"/>
                  </a:lnTo>
                  <a:lnTo>
                    <a:pt x="822" y="544"/>
                  </a:lnTo>
                  <a:lnTo>
                    <a:pt x="582" y="544"/>
                  </a:lnTo>
                  <a:lnTo>
                    <a:pt x="246" y="110"/>
                  </a:lnTo>
                  <a:lnTo>
                    <a:pt x="0" y="110"/>
                  </a:lnTo>
                  <a:lnTo>
                    <a:pt x="68"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01" name="Freeform 46"/>
            <p:cNvSpPr>
              <a:spLocks/>
            </p:cNvSpPr>
            <p:nvPr/>
          </p:nvSpPr>
          <p:spPr bwMode="auto">
            <a:xfrm>
              <a:off x="3634" y="3660"/>
              <a:ext cx="890" cy="544"/>
            </a:xfrm>
            <a:custGeom>
              <a:avLst/>
              <a:gdLst>
                <a:gd name="T0" fmla="*/ 820 w 890"/>
                <a:gd name="T1" fmla="*/ 0 h 544"/>
                <a:gd name="T2" fmla="*/ 584 w 890"/>
                <a:gd name="T3" fmla="*/ 0 h 544"/>
                <a:gd name="T4" fmla="*/ 246 w 890"/>
                <a:gd name="T5" fmla="*/ 426 h 544"/>
                <a:gd name="T6" fmla="*/ 0 w 890"/>
                <a:gd name="T7" fmla="*/ 426 h 544"/>
                <a:gd name="T8" fmla="*/ 84 w 890"/>
                <a:gd name="T9" fmla="*/ 544 h 544"/>
                <a:gd name="T10" fmla="*/ 312 w 890"/>
                <a:gd name="T11" fmla="*/ 544 h 544"/>
                <a:gd name="T12" fmla="*/ 656 w 890"/>
                <a:gd name="T13" fmla="*/ 110 h 544"/>
                <a:gd name="T14" fmla="*/ 890 w 890"/>
                <a:gd name="T15" fmla="*/ 110 h 544"/>
                <a:gd name="T16" fmla="*/ 820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0" y="0"/>
                  </a:moveTo>
                  <a:lnTo>
                    <a:pt x="584" y="0"/>
                  </a:lnTo>
                  <a:lnTo>
                    <a:pt x="246" y="426"/>
                  </a:lnTo>
                  <a:lnTo>
                    <a:pt x="0" y="426"/>
                  </a:lnTo>
                  <a:lnTo>
                    <a:pt x="84" y="544"/>
                  </a:lnTo>
                  <a:lnTo>
                    <a:pt x="312" y="544"/>
                  </a:lnTo>
                  <a:lnTo>
                    <a:pt x="656" y="110"/>
                  </a:lnTo>
                  <a:lnTo>
                    <a:pt x="890" y="110"/>
                  </a:lnTo>
                  <a:lnTo>
                    <a:pt x="82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02" name="Freeform 47"/>
            <p:cNvSpPr>
              <a:spLocks/>
            </p:cNvSpPr>
            <p:nvPr/>
          </p:nvSpPr>
          <p:spPr bwMode="auto">
            <a:xfrm>
              <a:off x="3616" y="3642"/>
              <a:ext cx="890" cy="544"/>
            </a:xfrm>
            <a:custGeom>
              <a:avLst/>
              <a:gdLst>
                <a:gd name="T0" fmla="*/ 68 w 890"/>
                <a:gd name="T1" fmla="*/ 0 h 544"/>
                <a:gd name="T2" fmla="*/ 308 w 890"/>
                <a:gd name="T3" fmla="*/ 0 h 544"/>
                <a:gd name="T4" fmla="*/ 656 w 890"/>
                <a:gd name="T5" fmla="*/ 426 h 544"/>
                <a:gd name="T6" fmla="*/ 890 w 890"/>
                <a:gd name="T7" fmla="*/ 426 h 544"/>
                <a:gd name="T8" fmla="*/ 824 w 890"/>
                <a:gd name="T9" fmla="*/ 544 h 544"/>
                <a:gd name="T10" fmla="*/ 584 w 890"/>
                <a:gd name="T11" fmla="*/ 544 h 544"/>
                <a:gd name="T12" fmla="*/ 248 w 890"/>
                <a:gd name="T13" fmla="*/ 110 h 544"/>
                <a:gd name="T14" fmla="*/ 0 w 890"/>
                <a:gd name="T15" fmla="*/ 110 h 544"/>
                <a:gd name="T16" fmla="*/ 68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68" y="0"/>
                  </a:moveTo>
                  <a:lnTo>
                    <a:pt x="308" y="0"/>
                  </a:lnTo>
                  <a:lnTo>
                    <a:pt x="656" y="426"/>
                  </a:lnTo>
                  <a:lnTo>
                    <a:pt x="890" y="426"/>
                  </a:lnTo>
                  <a:lnTo>
                    <a:pt x="824" y="544"/>
                  </a:lnTo>
                  <a:lnTo>
                    <a:pt x="584" y="544"/>
                  </a:lnTo>
                  <a:lnTo>
                    <a:pt x="248" y="110"/>
                  </a:lnTo>
                  <a:lnTo>
                    <a:pt x="0" y="110"/>
                  </a:lnTo>
                  <a:lnTo>
                    <a:pt x="68"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sp>
          <p:nvSpPr>
            <p:cNvPr id="103" name="Freeform 48"/>
            <p:cNvSpPr>
              <a:spLocks/>
            </p:cNvSpPr>
            <p:nvPr/>
          </p:nvSpPr>
          <p:spPr bwMode="auto">
            <a:xfrm>
              <a:off x="3622" y="3634"/>
              <a:ext cx="890" cy="544"/>
            </a:xfrm>
            <a:custGeom>
              <a:avLst/>
              <a:gdLst>
                <a:gd name="T0" fmla="*/ 822 w 890"/>
                <a:gd name="T1" fmla="*/ 0 h 544"/>
                <a:gd name="T2" fmla="*/ 586 w 890"/>
                <a:gd name="T3" fmla="*/ 0 h 544"/>
                <a:gd name="T4" fmla="*/ 246 w 890"/>
                <a:gd name="T5" fmla="*/ 426 h 544"/>
                <a:gd name="T6" fmla="*/ 0 w 890"/>
                <a:gd name="T7" fmla="*/ 426 h 544"/>
                <a:gd name="T8" fmla="*/ 86 w 890"/>
                <a:gd name="T9" fmla="*/ 544 h 544"/>
                <a:gd name="T10" fmla="*/ 314 w 890"/>
                <a:gd name="T11" fmla="*/ 544 h 544"/>
                <a:gd name="T12" fmla="*/ 658 w 890"/>
                <a:gd name="T13" fmla="*/ 110 h 544"/>
                <a:gd name="T14" fmla="*/ 890 w 890"/>
                <a:gd name="T15" fmla="*/ 110 h 544"/>
                <a:gd name="T16" fmla="*/ 822 w 890"/>
                <a:gd name="T17" fmla="*/ 0 h 5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0" h="544">
                  <a:moveTo>
                    <a:pt x="822" y="0"/>
                  </a:moveTo>
                  <a:lnTo>
                    <a:pt x="586" y="0"/>
                  </a:lnTo>
                  <a:lnTo>
                    <a:pt x="246" y="426"/>
                  </a:lnTo>
                  <a:lnTo>
                    <a:pt x="0" y="426"/>
                  </a:lnTo>
                  <a:lnTo>
                    <a:pt x="86" y="544"/>
                  </a:lnTo>
                  <a:lnTo>
                    <a:pt x="314" y="544"/>
                  </a:lnTo>
                  <a:lnTo>
                    <a:pt x="658" y="110"/>
                  </a:lnTo>
                  <a:lnTo>
                    <a:pt x="890" y="110"/>
                  </a:lnTo>
                  <a:lnTo>
                    <a:pt x="822" y="0"/>
                  </a:lnTo>
                  <a:close/>
                </a:path>
              </a:pathLst>
            </a:custGeom>
            <a:solidFill>
              <a:srgbClr val="272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dirty="0"/>
            </a:p>
          </p:txBody>
        </p:sp>
      </p:grpSp>
      <p:sp>
        <p:nvSpPr>
          <p:cNvPr id="44" name="Rectangle 2"/>
          <p:cNvSpPr txBox="1">
            <a:spLocks noChangeArrowheads="1"/>
          </p:cNvSpPr>
          <p:nvPr/>
        </p:nvSpPr>
        <p:spPr>
          <a:xfrm>
            <a:off x="154339" y="116632"/>
            <a:ext cx="6433885" cy="545690"/>
          </a:xfrm>
          <a:prstGeom prst="rect">
            <a:avLst/>
          </a:prstGeom>
        </p:spPr>
        <p:txBody>
          <a:bodyPr/>
          <a:lstStyle>
            <a:lvl1pPr algn="l" rtl="0" fontAlgn="base">
              <a:lnSpc>
                <a:spcPct val="100000"/>
              </a:lnSpc>
              <a:spcBef>
                <a:spcPct val="0"/>
              </a:spcBef>
              <a:spcAft>
                <a:spcPct val="0"/>
              </a:spcAft>
              <a:defRPr lang="en-US" sz="2400" b="1" kern="1200" dirty="0" smtClean="0">
                <a:solidFill>
                  <a:schemeClr val="bg1"/>
                </a:solidFill>
                <a:effectLst/>
                <a:latin typeface="Arial" charset="0"/>
                <a:ea typeface="+mn-ea"/>
                <a:cs typeface="+mn-cs"/>
              </a:defRPr>
            </a:lvl1pPr>
            <a:lvl2pPr algn="r" rtl="0" fontAlgn="base">
              <a:lnSpc>
                <a:spcPct val="85000"/>
              </a:lnSpc>
              <a:spcBef>
                <a:spcPct val="0"/>
              </a:spcBef>
              <a:spcAft>
                <a:spcPct val="0"/>
              </a:spcAft>
              <a:defRPr sz="2200" b="1">
                <a:solidFill>
                  <a:schemeClr val="tx1"/>
                </a:solidFill>
                <a:latin typeface="Arial" charset="0"/>
              </a:defRPr>
            </a:lvl2pPr>
            <a:lvl3pPr algn="r" rtl="0" fontAlgn="base">
              <a:lnSpc>
                <a:spcPct val="85000"/>
              </a:lnSpc>
              <a:spcBef>
                <a:spcPct val="0"/>
              </a:spcBef>
              <a:spcAft>
                <a:spcPct val="0"/>
              </a:spcAft>
              <a:defRPr sz="2200" b="1">
                <a:solidFill>
                  <a:schemeClr val="tx1"/>
                </a:solidFill>
                <a:latin typeface="Arial" charset="0"/>
              </a:defRPr>
            </a:lvl3pPr>
            <a:lvl4pPr algn="r" rtl="0" fontAlgn="base">
              <a:lnSpc>
                <a:spcPct val="85000"/>
              </a:lnSpc>
              <a:spcBef>
                <a:spcPct val="0"/>
              </a:spcBef>
              <a:spcAft>
                <a:spcPct val="0"/>
              </a:spcAft>
              <a:defRPr sz="2200" b="1">
                <a:solidFill>
                  <a:schemeClr val="tx1"/>
                </a:solidFill>
                <a:latin typeface="Arial" charset="0"/>
              </a:defRPr>
            </a:lvl4pPr>
            <a:lvl5pPr algn="r" rtl="0" fontAlgn="base">
              <a:lnSpc>
                <a:spcPct val="85000"/>
              </a:lnSpc>
              <a:spcBef>
                <a:spcPct val="0"/>
              </a:spcBef>
              <a:spcAft>
                <a:spcPct val="0"/>
              </a:spcAft>
              <a:defRPr sz="2200" b="1">
                <a:solidFill>
                  <a:schemeClr val="tx1"/>
                </a:solidFill>
                <a:latin typeface="Arial" charset="0"/>
              </a:defRPr>
            </a:lvl5pPr>
            <a:lvl6pPr marL="457200" algn="r" rtl="0" fontAlgn="base">
              <a:lnSpc>
                <a:spcPct val="85000"/>
              </a:lnSpc>
              <a:spcBef>
                <a:spcPct val="0"/>
              </a:spcBef>
              <a:spcAft>
                <a:spcPct val="0"/>
              </a:spcAft>
              <a:defRPr sz="2200" b="1">
                <a:solidFill>
                  <a:schemeClr val="tx1"/>
                </a:solidFill>
                <a:latin typeface="Arial" charset="0"/>
              </a:defRPr>
            </a:lvl6pPr>
            <a:lvl7pPr marL="914400" algn="r" rtl="0" fontAlgn="base">
              <a:lnSpc>
                <a:spcPct val="85000"/>
              </a:lnSpc>
              <a:spcBef>
                <a:spcPct val="0"/>
              </a:spcBef>
              <a:spcAft>
                <a:spcPct val="0"/>
              </a:spcAft>
              <a:defRPr sz="2200" b="1">
                <a:solidFill>
                  <a:schemeClr val="tx1"/>
                </a:solidFill>
                <a:latin typeface="Arial" charset="0"/>
              </a:defRPr>
            </a:lvl7pPr>
            <a:lvl8pPr marL="1371600" algn="r" rtl="0" fontAlgn="base">
              <a:lnSpc>
                <a:spcPct val="85000"/>
              </a:lnSpc>
              <a:spcBef>
                <a:spcPct val="0"/>
              </a:spcBef>
              <a:spcAft>
                <a:spcPct val="0"/>
              </a:spcAft>
              <a:defRPr sz="2200" b="1">
                <a:solidFill>
                  <a:schemeClr val="tx1"/>
                </a:solidFill>
                <a:latin typeface="Arial" charset="0"/>
              </a:defRPr>
            </a:lvl8pPr>
            <a:lvl9pPr marL="1828800" algn="r" rtl="0" fontAlgn="base">
              <a:lnSpc>
                <a:spcPct val="85000"/>
              </a:lnSpc>
              <a:spcBef>
                <a:spcPct val="0"/>
              </a:spcBef>
              <a:spcAft>
                <a:spcPct val="0"/>
              </a:spcAft>
              <a:defRPr sz="2200" b="1">
                <a:solidFill>
                  <a:schemeClr val="tx1"/>
                </a:solidFill>
                <a:latin typeface="Arial" charset="0"/>
              </a:defRPr>
            </a:lvl9pPr>
          </a:lstStyle>
          <a:p>
            <a:r>
              <a:rPr lang="ru-RU" dirty="0">
                <a:solidFill>
                  <a:srgbClr val="005791"/>
                </a:solidFill>
                <a:latin typeface="Arial" pitchFamily="34" charset="0"/>
              </a:rPr>
              <a:t>Поддержка до 4 </a:t>
            </a:r>
            <a:r>
              <a:rPr lang="en-US" dirty="0">
                <a:solidFill>
                  <a:srgbClr val="005791"/>
                </a:solidFill>
                <a:latin typeface="Arial" pitchFamily="34" charset="0"/>
              </a:rPr>
              <a:t>x 2.5G</a:t>
            </a:r>
            <a:r>
              <a:rPr lang="ru-RU" dirty="0">
                <a:solidFill>
                  <a:srgbClr val="005791"/>
                </a:solidFill>
                <a:latin typeface="Arial" pitchFamily="34" charset="0"/>
              </a:rPr>
              <a:t> портов</a:t>
            </a:r>
            <a:endParaRPr lang="en-US" dirty="0">
              <a:solidFill>
                <a:srgbClr val="005791"/>
              </a:solidFill>
              <a:latin typeface="Arial" pitchFamily="34" charset="0"/>
            </a:endParaRPr>
          </a:p>
        </p:txBody>
      </p:sp>
    </p:spTree>
    <p:extLst>
      <p:ext uri="{BB962C8B-B14F-4D97-AF65-F5344CB8AC3E}">
        <p14:creationId xmlns:p14="http://schemas.microsoft.com/office/powerpoint/2010/main" val="4855198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Скругленный прямоугольник 47"/>
          <p:cNvSpPr/>
          <p:nvPr/>
        </p:nvSpPr>
        <p:spPr>
          <a:xfrm>
            <a:off x="4790198" y="3218056"/>
            <a:ext cx="4102281" cy="3551951"/>
          </a:xfrm>
          <a:prstGeom prst="roundRect">
            <a:avLst>
              <a:gd name="adj" fmla="val 6034"/>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ru-RU" sz="2400" dirty="0"/>
              <a:t>До </a:t>
            </a:r>
            <a:r>
              <a:rPr lang="ru-RU" sz="2400" dirty="0" smtClean="0"/>
              <a:t>24  </a:t>
            </a:r>
            <a:r>
              <a:rPr lang="en-US" sz="2400" dirty="0"/>
              <a:t>FE</a:t>
            </a:r>
            <a:r>
              <a:rPr lang="en-US" sz="2400" dirty="0" smtClean="0"/>
              <a:t>\</a:t>
            </a:r>
            <a:r>
              <a:rPr lang="ru-RU" sz="2400" dirty="0" smtClean="0"/>
              <a:t> 16 </a:t>
            </a:r>
            <a:r>
              <a:rPr lang="en-US" sz="2400" dirty="0" smtClean="0"/>
              <a:t>GE</a:t>
            </a:r>
            <a:r>
              <a:rPr lang="ru-RU" sz="2400" dirty="0" smtClean="0"/>
              <a:t> портов</a:t>
            </a:r>
            <a:endParaRPr lang="en-US" sz="2400" dirty="0"/>
          </a:p>
          <a:p>
            <a:pPr marL="285750" indent="-285750">
              <a:buFont typeface="Arial" panose="020B0604020202020204" pitchFamily="34" charset="0"/>
              <a:buChar char="•"/>
            </a:pPr>
            <a:r>
              <a:rPr lang="ru-RU" sz="2400" dirty="0"/>
              <a:t>Питание </a:t>
            </a:r>
            <a:r>
              <a:rPr lang="ru-RU" sz="2400" dirty="0" smtClean="0"/>
              <a:t>12\24\48В</a:t>
            </a:r>
            <a:r>
              <a:rPr lang="en-US" sz="2400" dirty="0" smtClean="0"/>
              <a:t> DC</a:t>
            </a:r>
            <a:r>
              <a:rPr lang="ru-RU" sz="2400" dirty="0" smtClean="0"/>
              <a:t> резервированное</a:t>
            </a:r>
            <a:endParaRPr lang="en-US" sz="2400" dirty="0"/>
          </a:p>
          <a:p>
            <a:pPr marL="285750" indent="-285750">
              <a:buFont typeface="Arial" panose="020B0604020202020204" pitchFamily="34" charset="0"/>
              <a:buChar char="•"/>
            </a:pPr>
            <a:r>
              <a:rPr lang="en-US" sz="2400" dirty="0" smtClean="0"/>
              <a:t>IP</a:t>
            </a:r>
            <a:r>
              <a:rPr lang="ru-RU" sz="2400" dirty="0" smtClean="0"/>
              <a:t>40</a:t>
            </a:r>
            <a:endParaRPr lang="en-US" sz="2400" dirty="0"/>
          </a:p>
          <a:p>
            <a:pPr marL="285750" indent="-285750">
              <a:buFont typeface="Arial" panose="020B0604020202020204" pitchFamily="34" charset="0"/>
              <a:buChar char="•"/>
            </a:pPr>
            <a:r>
              <a:rPr lang="ru-RU" sz="2400" dirty="0" smtClean="0"/>
              <a:t>Металлический корпус</a:t>
            </a:r>
          </a:p>
          <a:p>
            <a:pPr marL="285750" indent="-285750">
              <a:buFont typeface="Arial" panose="020B0604020202020204" pitchFamily="34" charset="0"/>
              <a:buChar char="•"/>
            </a:pPr>
            <a:r>
              <a:rPr lang="ru-RU" sz="2400" dirty="0" smtClean="0"/>
              <a:t>Конфигурирование через </a:t>
            </a:r>
            <a:r>
              <a:rPr lang="en-US" sz="2400" dirty="0" smtClean="0"/>
              <a:t>USB</a:t>
            </a:r>
          </a:p>
          <a:p>
            <a:pPr marL="285750" indent="-285750">
              <a:buFont typeface="Arial" panose="020B0604020202020204" pitchFamily="34" charset="0"/>
              <a:buChar char="•"/>
            </a:pPr>
            <a:r>
              <a:rPr lang="ru-RU" sz="2400" dirty="0" smtClean="0"/>
              <a:t>Отраслевая сертификация</a:t>
            </a:r>
          </a:p>
          <a:p>
            <a:pPr marL="285750" indent="-285750">
              <a:buFont typeface="Arial" panose="020B0604020202020204" pitchFamily="34" charset="0"/>
              <a:buChar char="•"/>
            </a:pPr>
            <a:r>
              <a:rPr lang="ru-RU" sz="2400" dirty="0" smtClean="0"/>
              <a:t>-40…+75С</a:t>
            </a:r>
            <a:endParaRPr lang="ru-RU" sz="2400" dirty="0"/>
          </a:p>
        </p:txBody>
      </p:sp>
      <p:sp>
        <p:nvSpPr>
          <p:cNvPr id="7" name="Скругленный прямоугольник 6"/>
          <p:cNvSpPr/>
          <p:nvPr/>
        </p:nvSpPr>
        <p:spPr>
          <a:xfrm>
            <a:off x="587721" y="3205921"/>
            <a:ext cx="3525267" cy="3518941"/>
          </a:xfrm>
          <a:prstGeom prst="roundRect">
            <a:avLst>
              <a:gd name="adj" fmla="val 6034"/>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ru-RU" sz="2400" dirty="0" smtClean="0"/>
              <a:t>До 8 поров </a:t>
            </a:r>
            <a:r>
              <a:rPr lang="en-US" sz="2400" dirty="0" smtClean="0"/>
              <a:t>FE\GE</a:t>
            </a:r>
          </a:p>
          <a:p>
            <a:pPr marL="285750" indent="-285750">
              <a:buFont typeface="Arial" panose="020B0604020202020204" pitchFamily="34" charset="0"/>
              <a:buChar char="•"/>
            </a:pPr>
            <a:r>
              <a:rPr lang="ru-RU" sz="2400" dirty="0" smtClean="0"/>
              <a:t>Питание 12\24В</a:t>
            </a:r>
            <a:r>
              <a:rPr lang="en-US" sz="2400" dirty="0" smtClean="0"/>
              <a:t> DC</a:t>
            </a:r>
          </a:p>
          <a:p>
            <a:pPr marL="285750" indent="-285750">
              <a:buFont typeface="Arial" panose="020B0604020202020204" pitchFamily="34" charset="0"/>
              <a:buChar char="•"/>
            </a:pPr>
            <a:r>
              <a:rPr lang="en-US" sz="2400" dirty="0" smtClean="0"/>
              <a:t>IP30</a:t>
            </a:r>
          </a:p>
          <a:p>
            <a:pPr marL="285750" indent="-285750">
              <a:buFont typeface="Arial" panose="020B0604020202020204" pitchFamily="34" charset="0"/>
              <a:buChar char="•"/>
            </a:pPr>
            <a:r>
              <a:rPr lang="ru-RU" sz="2400" dirty="0" smtClean="0"/>
              <a:t>Пластиковый корпус</a:t>
            </a:r>
            <a:endParaRPr lang="ru-RU" sz="2400" dirty="0"/>
          </a:p>
        </p:txBody>
      </p:sp>
      <p:sp>
        <p:nvSpPr>
          <p:cNvPr id="44" name="Rectangle 2"/>
          <p:cNvSpPr txBox="1">
            <a:spLocks noChangeArrowheads="1"/>
          </p:cNvSpPr>
          <p:nvPr/>
        </p:nvSpPr>
        <p:spPr>
          <a:xfrm>
            <a:off x="279944" y="143687"/>
            <a:ext cx="7078832" cy="545690"/>
          </a:xfrm>
          <a:prstGeom prst="rect">
            <a:avLst/>
          </a:prstGeom>
        </p:spPr>
        <p:txBody>
          <a:bodyPr/>
          <a:lstStyle>
            <a:lvl1pPr algn="l" rtl="0" fontAlgn="base">
              <a:lnSpc>
                <a:spcPct val="100000"/>
              </a:lnSpc>
              <a:spcBef>
                <a:spcPct val="0"/>
              </a:spcBef>
              <a:spcAft>
                <a:spcPct val="0"/>
              </a:spcAft>
              <a:defRPr lang="en-US" sz="2400" b="1" kern="1200" dirty="0" smtClean="0">
                <a:solidFill>
                  <a:schemeClr val="bg1"/>
                </a:solidFill>
                <a:effectLst/>
                <a:latin typeface="Arial" charset="0"/>
                <a:ea typeface="+mn-ea"/>
                <a:cs typeface="+mn-cs"/>
              </a:defRPr>
            </a:lvl1pPr>
            <a:lvl2pPr algn="r" rtl="0" fontAlgn="base">
              <a:lnSpc>
                <a:spcPct val="85000"/>
              </a:lnSpc>
              <a:spcBef>
                <a:spcPct val="0"/>
              </a:spcBef>
              <a:spcAft>
                <a:spcPct val="0"/>
              </a:spcAft>
              <a:defRPr sz="2200" b="1">
                <a:solidFill>
                  <a:schemeClr val="tx1"/>
                </a:solidFill>
                <a:latin typeface="Arial" charset="0"/>
              </a:defRPr>
            </a:lvl2pPr>
            <a:lvl3pPr algn="r" rtl="0" fontAlgn="base">
              <a:lnSpc>
                <a:spcPct val="85000"/>
              </a:lnSpc>
              <a:spcBef>
                <a:spcPct val="0"/>
              </a:spcBef>
              <a:spcAft>
                <a:spcPct val="0"/>
              </a:spcAft>
              <a:defRPr sz="2200" b="1">
                <a:solidFill>
                  <a:schemeClr val="tx1"/>
                </a:solidFill>
                <a:latin typeface="Arial" charset="0"/>
              </a:defRPr>
            </a:lvl3pPr>
            <a:lvl4pPr algn="r" rtl="0" fontAlgn="base">
              <a:lnSpc>
                <a:spcPct val="85000"/>
              </a:lnSpc>
              <a:spcBef>
                <a:spcPct val="0"/>
              </a:spcBef>
              <a:spcAft>
                <a:spcPct val="0"/>
              </a:spcAft>
              <a:defRPr sz="2200" b="1">
                <a:solidFill>
                  <a:schemeClr val="tx1"/>
                </a:solidFill>
                <a:latin typeface="Arial" charset="0"/>
              </a:defRPr>
            </a:lvl4pPr>
            <a:lvl5pPr algn="r" rtl="0" fontAlgn="base">
              <a:lnSpc>
                <a:spcPct val="85000"/>
              </a:lnSpc>
              <a:spcBef>
                <a:spcPct val="0"/>
              </a:spcBef>
              <a:spcAft>
                <a:spcPct val="0"/>
              </a:spcAft>
              <a:defRPr sz="2200" b="1">
                <a:solidFill>
                  <a:schemeClr val="tx1"/>
                </a:solidFill>
                <a:latin typeface="Arial" charset="0"/>
              </a:defRPr>
            </a:lvl5pPr>
            <a:lvl6pPr marL="457200" algn="r" rtl="0" fontAlgn="base">
              <a:lnSpc>
                <a:spcPct val="85000"/>
              </a:lnSpc>
              <a:spcBef>
                <a:spcPct val="0"/>
              </a:spcBef>
              <a:spcAft>
                <a:spcPct val="0"/>
              </a:spcAft>
              <a:defRPr sz="2200" b="1">
                <a:solidFill>
                  <a:schemeClr val="tx1"/>
                </a:solidFill>
                <a:latin typeface="Arial" charset="0"/>
              </a:defRPr>
            </a:lvl6pPr>
            <a:lvl7pPr marL="914400" algn="r" rtl="0" fontAlgn="base">
              <a:lnSpc>
                <a:spcPct val="85000"/>
              </a:lnSpc>
              <a:spcBef>
                <a:spcPct val="0"/>
              </a:spcBef>
              <a:spcAft>
                <a:spcPct val="0"/>
              </a:spcAft>
              <a:defRPr sz="2200" b="1">
                <a:solidFill>
                  <a:schemeClr val="tx1"/>
                </a:solidFill>
                <a:latin typeface="Arial" charset="0"/>
              </a:defRPr>
            </a:lvl7pPr>
            <a:lvl8pPr marL="1371600" algn="r" rtl="0" fontAlgn="base">
              <a:lnSpc>
                <a:spcPct val="85000"/>
              </a:lnSpc>
              <a:spcBef>
                <a:spcPct val="0"/>
              </a:spcBef>
              <a:spcAft>
                <a:spcPct val="0"/>
              </a:spcAft>
              <a:defRPr sz="2200" b="1">
                <a:solidFill>
                  <a:schemeClr val="tx1"/>
                </a:solidFill>
                <a:latin typeface="Arial" charset="0"/>
              </a:defRPr>
            </a:lvl8pPr>
            <a:lvl9pPr marL="1828800" algn="r" rtl="0" fontAlgn="base">
              <a:lnSpc>
                <a:spcPct val="85000"/>
              </a:lnSpc>
              <a:spcBef>
                <a:spcPct val="0"/>
              </a:spcBef>
              <a:spcAft>
                <a:spcPct val="0"/>
              </a:spcAft>
              <a:defRPr sz="2200" b="1">
                <a:solidFill>
                  <a:schemeClr val="tx1"/>
                </a:solidFill>
                <a:latin typeface="Arial" charset="0"/>
              </a:defRPr>
            </a:lvl9pPr>
          </a:lstStyle>
          <a:p>
            <a:r>
              <a:rPr lang="ru-RU" dirty="0">
                <a:solidFill>
                  <a:srgbClr val="445560"/>
                </a:solidFill>
                <a:latin typeface="Arial" pitchFamily="34" charset="0"/>
              </a:rPr>
              <a:t>Неуправляемые коммутаторы </a:t>
            </a:r>
            <a:r>
              <a:rPr lang="en-US" dirty="0">
                <a:solidFill>
                  <a:srgbClr val="445560"/>
                </a:solidFill>
                <a:latin typeface="Arial" pitchFamily="34" charset="0"/>
              </a:rPr>
              <a:t>Spider III</a:t>
            </a:r>
          </a:p>
        </p:txBody>
      </p:sp>
      <p:pic>
        <p:nvPicPr>
          <p:cNvPr id="4" name="Рисунок 3"/>
          <p:cNvPicPr>
            <a:picLocks noChangeAspect="1"/>
          </p:cNvPicPr>
          <p:nvPr/>
        </p:nvPicPr>
        <p:blipFill>
          <a:blip r:embed="rId3"/>
          <a:stretch>
            <a:fillRect/>
          </a:stretch>
        </p:blipFill>
        <p:spPr>
          <a:xfrm>
            <a:off x="1724552" y="901466"/>
            <a:ext cx="1628775" cy="2200275"/>
          </a:xfrm>
          <a:prstGeom prst="rect">
            <a:avLst/>
          </a:prstGeom>
        </p:spPr>
      </p:pic>
      <p:pic>
        <p:nvPicPr>
          <p:cNvPr id="6" name="Рисунок 5"/>
          <p:cNvPicPr>
            <a:picLocks noChangeAspect="1"/>
          </p:cNvPicPr>
          <p:nvPr/>
        </p:nvPicPr>
        <p:blipFill>
          <a:blip r:embed="rId4"/>
          <a:stretch>
            <a:fillRect/>
          </a:stretch>
        </p:blipFill>
        <p:spPr>
          <a:xfrm>
            <a:off x="6507792" y="1065499"/>
            <a:ext cx="1450759" cy="1872208"/>
          </a:xfrm>
          <a:prstGeom prst="rect">
            <a:avLst/>
          </a:prstGeom>
        </p:spPr>
      </p:pic>
      <p:sp>
        <p:nvSpPr>
          <p:cNvPr id="8" name="TextBox 7"/>
          <p:cNvSpPr txBox="1"/>
          <p:nvPr/>
        </p:nvSpPr>
        <p:spPr>
          <a:xfrm>
            <a:off x="4117116" y="3167459"/>
            <a:ext cx="615553" cy="3033628"/>
          </a:xfrm>
          <a:prstGeom prst="rect">
            <a:avLst/>
          </a:prstGeom>
          <a:noFill/>
        </p:spPr>
        <p:txBody>
          <a:bodyPr vert="vert270" wrap="square" rtlCol="0">
            <a:spAutoFit/>
          </a:bodyPr>
          <a:lstStyle/>
          <a:p>
            <a:r>
              <a:rPr lang="en-US" sz="2800" dirty="0" smtClean="0"/>
              <a:t>Premium Line</a:t>
            </a:r>
            <a:endParaRPr lang="ru-RU" sz="2800" dirty="0"/>
          </a:p>
        </p:txBody>
      </p:sp>
      <p:sp>
        <p:nvSpPr>
          <p:cNvPr id="50" name="TextBox 49"/>
          <p:cNvSpPr txBox="1"/>
          <p:nvPr/>
        </p:nvSpPr>
        <p:spPr>
          <a:xfrm>
            <a:off x="-27832" y="3189417"/>
            <a:ext cx="615553" cy="3033628"/>
          </a:xfrm>
          <a:prstGeom prst="rect">
            <a:avLst/>
          </a:prstGeom>
          <a:noFill/>
        </p:spPr>
        <p:txBody>
          <a:bodyPr vert="vert270" wrap="square" rtlCol="0">
            <a:spAutoFit/>
          </a:bodyPr>
          <a:lstStyle/>
          <a:p>
            <a:r>
              <a:rPr lang="en-US" sz="2800" dirty="0" smtClean="0"/>
              <a:t>Standard line</a:t>
            </a:r>
            <a:endParaRPr lang="ru-RU" sz="2800" dirty="0"/>
          </a:p>
        </p:txBody>
      </p:sp>
    </p:spTree>
    <p:extLst>
      <p:ext uri="{BB962C8B-B14F-4D97-AF65-F5344CB8AC3E}">
        <p14:creationId xmlns:p14="http://schemas.microsoft.com/office/powerpoint/2010/main" val="25784863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212269"/>
            <a:ext cx="1659309" cy="35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2"/>
          <p:cNvSpPr txBox="1">
            <a:spLocks noChangeArrowheads="1"/>
          </p:cNvSpPr>
          <p:nvPr/>
        </p:nvSpPr>
        <p:spPr>
          <a:xfrm>
            <a:off x="287641" y="46305"/>
            <a:ext cx="5209749" cy="545690"/>
          </a:xfrm>
          <a:prstGeom prst="rect">
            <a:avLst/>
          </a:prstGeom>
        </p:spPr>
        <p:txBody>
          <a:bodyPr/>
          <a:lstStyle>
            <a:lvl1pPr algn="l" rtl="0" fontAlgn="base">
              <a:lnSpc>
                <a:spcPct val="100000"/>
              </a:lnSpc>
              <a:spcBef>
                <a:spcPct val="0"/>
              </a:spcBef>
              <a:spcAft>
                <a:spcPct val="0"/>
              </a:spcAft>
              <a:defRPr lang="en-US" sz="2400" b="1" kern="1200" dirty="0" smtClean="0">
                <a:solidFill>
                  <a:schemeClr val="bg1"/>
                </a:solidFill>
                <a:effectLst/>
                <a:latin typeface="Arial" charset="0"/>
                <a:ea typeface="+mn-ea"/>
                <a:cs typeface="+mn-cs"/>
              </a:defRPr>
            </a:lvl1pPr>
            <a:lvl2pPr algn="r" rtl="0" fontAlgn="base">
              <a:lnSpc>
                <a:spcPct val="85000"/>
              </a:lnSpc>
              <a:spcBef>
                <a:spcPct val="0"/>
              </a:spcBef>
              <a:spcAft>
                <a:spcPct val="0"/>
              </a:spcAft>
              <a:defRPr sz="2200" b="1">
                <a:solidFill>
                  <a:schemeClr val="tx1"/>
                </a:solidFill>
                <a:latin typeface="Arial" charset="0"/>
              </a:defRPr>
            </a:lvl2pPr>
            <a:lvl3pPr algn="r" rtl="0" fontAlgn="base">
              <a:lnSpc>
                <a:spcPct val="85000"/>
              </a:lnSpc>
              <a:spcBef>
                <a:spcPct val="0"/>
              </a:spcBef>
              <a:spcAft>
                <a:spcPct val="0"/>
              </a:spcAft>
              <a:defRPr sz="2200" b="1">
                <a:solidFill>
                  <a:schemeClr val="tx1"/>
                </a:solidFill>
                <a:latin typeface="Arial" charset="0"/>
              </a:defRPr>
            </a:lvl3pPr>
            <a:lvl4pPr algn="r" rtl="0" fontAlgn="base">
              <a:lnSpc>
                <a:spcPct val="85000"/>
              </a:lnSpc>
              <a:spcBef>
                <a:spcPct val="0"/>
              </a:spcBef>
              <a:spcAft>
                <a:spcPct val="0"/>
              </a:spcAft>
              <a:defRPr sz="2200" b="1">
                <a:solidFill>
                  <a:schemeClr val="tx1"/>
                </a:solidFill>
                <a:latin typeface="Arial" charset="0"/>
              </a:defRPr>
            </a:lvl4pPr>
            <a:lvl5pPr algn="r" rtl="0" fontAlgn="base">
              <a:lnSpc>
                <a:spcPct val="85000"/>
              </a:lnSpc>
              <a:spcBef>
                <a:spcPct val="0"/>
              </a:spcBef>
              <a:spcAft>
                <a:spcPct val="0"/>
              </a:spcAft>
              <a:defRPr sz="2200" b="1">
                <a:solidFill>
                  <a:schemeClr val="tx1"/>
                </a:solidFill>
                <a:latin typeface="Arial" charset="0"/>
              </a:defRPr>
            </a:lvl5pPr>
            <a:lvl6pPr marL="457200" algn="r" rtl="0" fontAlgn="base">
              <a:lnSpc>
                <a:spcPct val="85000"/>
              </a:lnSpc>
              <a:spcBef>
                <a:spcPct val="0"/>
              </a:spcBef>
              <a:spcAft>
                <a:spcPct val="0"/>
              </a:spcAft>
              <a:defRPr sz="2200" b="1">
                <a:solidFill>
                  <a:schemeClr val="tx1"/>
                </a:solidFill>
                <a:latin typeface="Arial" charset="0"/>
              </a:defRPr>
            </a:lvl6pPr>
            <a:lvl7pPr marL="914400" algn="r" rtl="0" fontAlgn="base">
              <a:lnSpc>
                <a:spcPct val="85000"/>
              </a:lnSpc>
              <a:spcBef>
                <a:spcPct val="0"/>
              </a:spcBef>
              <a:spcAft>
                <a:spcPct val="0"/>
              </a:spcAft>
              <a:defRPr sz="2200" b="1">
                <a:solidFill>
                  <a:schemeClr val="tx1"/>
                </a:solidFill>
                <a:latin typeface="Arial" charset="0"/>
              </a:defRPr>
            </a:lvl7pPr>
            <a:lvl8pPr marL="1371600" algn="r" rtl="0" fontAlgn="base">
              <a:lnSpc>
                <a:spcPct val="85000"/>
              </a:lnSpc>
              <a:spcBef>
                <a:spcPct val="0"/>
              </a:spcBef>
              <a:spcAft>
                <a:spcPct val="0"/>
              </a:spcAft>
              <a:defRPr sz="2200" b="1">
                <a:solidFill>
                  <a:schemeClr val="tx1"/>
                </a:solidFill>
                <a:latin typeface="Arial" charset="0"/>
              </a:defRPr>
            </a:lvl8pPr>
            <a:lvl9pPr marL="1828800" algn="r" rtl="0" fontAlgn="base">
              <a:lnSpc>
                <a:spcPct val="85000"/>
              </a:lnSpc>
              <a:spcBef>
                <a:spcPct val="0"/>
              </a:spcBef>
              <a:spcAft>
                <a:spcPct val="0"/>
              </a:spcAft>
              <a:defRPr sz="2200" b="1">
                <a:solidFill>
                  <a:schemeClr val="tx1"/>
                </a:solidFill>
                <a:latin typeface="Arial" charset="0"/>
              </a:defRPr>
            </a:lvl9pPr>
          </a:lstStyle>
          <a:p>
            <a:r>
              <a:rPr lang="ru-RU" dirty="0">
                <a:solidFill>
                  <a:srgbClr val="445560"/>
                </a:solidFill>
                <a:latin typeface="Arial" pitchFamily="34" charset="0"/>
              </a:rPr>
              <a:t>Что настраивается в </a:t>
            </a:r>
            <a:r>
              <a:rPr lang="en-US" dirty="0">
                <a:solidFill>
                  <a:srgbClr val="445560"/>
                </a:solidFill>
                <a:latin typeface="Arial" pitchFamily="34" charset="0"/>
              </a:rPr>
              <a:t>Spider III</a:t>
            </a:r>
            <a:r>
              <a:rPr lang="ru-RU" dirty="0">
                <a:solidFill>
                  <a:srgbClr val="445560"/>
                </a:solidFill>
                <a:latin typeface="Arial" pitchFamily="34" charset="0"/>
              </a:rPr>
              <a:t> </a:t>
            </a:r>
            <a:r>
              <a:rPr lang="en-US" dirty="0">
                <a:solidFill>
                  <a:srgbClr val="445560"/>
                </a:solidFill>
                <a:latin typeface="Arial" pitchFamily="34" charset="0"/>
              </a:rPr>
              <a:t>Premium</a:t>
            </a:r>
            <a:r>
              <a:rPr lang="ru-RU" dirty="0">
                <a:solidFill>
                  <a:srgbClr val="445560"/>
                </a:solidFill>
                <a:latin typeface="Arial" pitchFamily="34" charset="0"/>
              </a:rPr>
              <a:t> ?</a:t>
            </a:r>
            <a:endParaRPr lang="en-US" dirty="0">
              <a:solidFill>
                <a:srgbClr val="445560"/>
              </a:solidFill>
              <a:latin typeface="Arial" pitchFamily="34" charset="0"/>
            </a:endParaRPr>
          </a:p>
        </p:txBody>
      </p:sp>
      <p:pic>
        <p:nvPicPr>
          <p:cNvPr id="3" name="Рисунок 2"/>
          <p:cNvPicPr>
            <a:picLocks noChangeAspect="1"/>
          </p:cNvPicPr>
          <p:nvPr/>
        </p:nvPicPr>
        <p:blipFill>
          <a:blip r:embed="rId4"/>
          <a:stretch>
            <a:fillRect/>
          </a:stretch>
        </p:blipFill>
        <p:spPr>
          <a:xfrm>
            <a:off x="154339" y="980728"/>
            <a:ext cx="8810149" cy="5792213"/>
          </a:xfrm>
          <a:prstGeom prst="rect">
            <a:avLst/>
          </a:prstGeom>
        </p:spPr>
      </p:pic>
    </p:spTree>
    <p:extLst>
      <p:ext uri="{BB962C8B-B14F-4D97-AF65-F5344CB8AC3E}">
        <p14:creationId xmlns:p14="http://schemas.microsoft.com/office/powerpoint/2010/main" val="36186213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2"/>
          <p:cNvSpPr txBox="1">
            <a:spLocks noChangeArrowheads="1"/>
          </p:cNvSpPr>
          <p:nvPr/>
        </p:nvSpPr>
        <p:spPr>
          <a:xfrm>
            <a:off x="235447" y="224283"/>
            <a:ext cx="6937941" cy="545690"/>
          </a:xfrm>
          <a:prstGeom prst="rect">
            <a:avLst/>
          </a:prstGeom>
        </p:spPr>
        <p:txBody>
          <a:bodyPr/>
          <a:lstStyle>
            <a:lvl1pPr algn="l" rtl="0" fontAlgn="base">
              <a:lnSpc>
                <a:spcPct val="100000"/>
              </a:lnSpc>
              <a:spcBef>
                <a:spcPct val="0"/>
              </a:spcBef>
              <a:spcAft>
                <a:spcPct val="0"/>
              </a:spcAft>
              <a:defRPr lang="en-US" sz="2400" b="1" kern="1200" dirty="0" smtClean="0">
                <a:solidFill>
                  <a:schemeClr val="bg1"/>
                </a:solidFill>
                <a:effectLst/>
                <a:latin typeface="Arial" charset="0"/>
                <a:ea typeface="+mn-ea"/>
                <a:cs typeface="+mn-cs"/>
              </a:defRPr>
            </a:lvl1pPr>
            <a:lvl2pPr algn="r" rtl="0" fontAlgn="base">
              <a:lnSpc>
                <a:spcPct val="85000"/>
              </a:lnSpc>
              <a:spcBef>
                <a:spcPct val="0"/>
              </a:spcBef>
              <a:spcAft>
                <a:spcPct val="0"/>
              </a:spcAft>
              <a:defRPr sz="2200" b="1">
                <a:solidFill>
                  <a:schemeClr val="tx1"/>
                </a:solidFill>
                <a:latin typeface="Arial" charset="0"/>
              </a:defRPr>
            </a:lvl2pPr>
            <a:lvl3pPr algn="r" rtl="0" fontAlgn="base">
              <a:lnSpc>
                <a:spcPct val="85000"/>
              </a:lnSpc>
              <a:spcBef>
                <a:spcPct val="0"/>
              </a:spcBef>
              <a:spcAft>
                <a:spcPct val="0"/>
              </a:spcAft>
              <a:defRPr sz="2200" b="1">
                <a:solidFill>
                  <a:schemeClr val="tx1"/>
                </a:solidFill>
                <a:latin typeface="Arial" charset="0"/>
              </a:defRPr>
            </a:lvl3pPr>
            <a:lvl4pPr algn="r" rtl="0" fontAlgn="base">
              <a:lnSpc>
                <a:spcPct val="85000"/>
              </a:lnSpc>
              <a:spcBef>
                <a:spcPct val="0"/>
              </a:spcBef>
              <a:spcAft>
                <a:spcPct val="0"/>
              </a:spcAft>
              <a:defRPr sz="2200" b="1">
                <a:solidFill>
                  <a:schemeClr val="tx1"/>
                </a:solidFill>
                <a:latin typeface="Arial" charset="0"/>
              </a:defRPr>
            </a:lvl4pPr>
            <a:lvl5pPr algn="r" rtl="0" fontAlgn="base">
              <a:lnSpc>
                <a:spcPct val="85000"/>
              </a:lnSpc>
              <a:spcBef>
                <a:spcPct val="0"/>
              </a:spcBef>
              <a:spcAft>
                <a:spcPct val="0"/>
              </a:spcAft>
              <a:defRPr sz="2200" b="1">
                <a:solidFill>
                  <a:schemeClr val="tx1"/>
                </a:solidFill>
                <a:latin typeface="Arial" charset="0"/>
              </a:defRPr>
            </a:lvl5pPr>
            <a:lvl6pPr marL="457200" algn="r" rtl="0" fontAlgn="base">
              <a:lnSpc>
                <a:spcPct val="85000"/>
              </a:lnSpc>
              <a:spcBef>
                <a:spcPct val="0"/>
              </a:spcBef>
              <a:spcAft>
                <a:spcPct val="0"/>
              </a:spcAft>
              <a:defRPr sz="2200" b="1">
                <a:solidFill>
                  <a:schemeClr val="tx1"/>
                </a:solidFill>
                <a:latin typeface="Arial" charset="0"/>
              </a:defRPr>
            </a:lvl6pPr>
            <a:lvl7pPr marL="914400" algn="r" rtl="0" fontAlgn="base">
              <a:lnSpc>
                <a:spcPct val="85000"/>
              </a:lnSpc>
              <a:spcBef>
                <a:spcPct val="0"/>
              </a:spcBef>
              <a:spcAft>
                <a:spcPct val="0"/>
              </a:spcAft>
              <a:defRPr sz="2200" b="1">
                <a:solidFill>
                  <a:schemeClr val="tx1"/>
                </a:solidFill>
                <a:latin typeface="Arial" charset="0"/>
              </a:defRPr>
            </a:lvl7pPr>
            <a:lvl8pPr marL="1371600" algn="r" rtl="0" fontAlgn="base">
              <a:lnSpc>
                <a:spcPct val="85000"/>
              </a:lnSpc>
              <a:spcBef>
                <a:spcPct val="0"/>
              </a:spcBef>
              <a:spcAft>
                <a:spcPct val="0"/>
              </a:spcAft>
              <a:defRPr sz="2200" b="1">
                <a:solidFill>
                  <a:schemeClr val="tx1"/>
                </a:solidFill>
                <a:latin typeface="Arial" charset="0"/>
              </a:defRPr>
            </a:lvl8pPr>
            <a:lvl9pPr marL="1828800" algn="r" rtl="0" fontAlgn="base">
              <a:lnSpc>
                <a:spcPct val="85000"/>
              </a:lnSpc>
              <a:spcBef>
                <a:spcPct val="0"/>
              </a:spcBef>
              <a:spcAft>
                <a:spcPct val="0"/>
              </a:spcAft>
              <a:defRPr sz="2200" b="1">
                <a:solidFill>
                  <a:schemeClr val="tx1"/>
                </a:solidFill>
                <a:latin typeface="Arial" charset="0"/>
              </a:defRPr>
            </a:lvl9pPr>
          </a:lstStyle>
          <a:p>
            <a:r>
              <a:rPr lang="ru-RU" dirty="0">
                <a:solidFill>
                  <a:srgbClr val="445560"/>
                </a:solidFill>
                <a:latin typeface="Arial" pitchFamily="34" charset="0"/>
              </a:rPr>
              <a:t>Как настраивается </a:t>
            </a:r>
            <a:r>
              <a:rPr lang="en-US" dirty="0">
                <a:solidFill>
                  <a:srgbClr val="445560"/>
                </a:solidFill>
                <a:latin typeface="Arial" pitchFamily="34" charset="0"/>
              </a:rPr>
              <a:t>Spider III</a:t>
            </a:r>
            <a:r>
              <a:rPr lang="ru-RU" dirty="0">
                <a:solidFill>
                  <a:srgbClr val="445560"/>
                </a:solidFill>
                <a:latin typeface="Arial" pitchFamily="34" charset="0"/>
              </a:rPr>
              <a:t> </a:t>
            </a:r>
            <a:r>
              <a:rPr lang="en-US" dirty="0">
                <a:solidFill>
                  <a:srgbClr val="445560"/>
                </a:solidFill>
                <a:latin typeface="Arial" pitchFamily="34" charset="0"/>
              </a:rPr>
              <a:t>Premium</a:t>
            </a:r>
            <a:r>
              <a:rPr lang="ru-RU" dirty="0">
                <a:solidFill>
                  <a:srgbClr val="445560"/>
                </a:solidFill>
                <a:latin typeface="Arial" pitchFamily="34" charset="0"/>
              </a:rPr>
              <a:t> ?</a:t>
            </a:r>
            <a:endParaRPr lang="en-US" dirty="0">
              <a:solidFill>
                <a:srgbClr val="445560"/>
              </a:solidFill>
              <a:latin typeface="Arial" pitchFamily="34" charset="0"/>
            </a:endParaRPr>
          </a:p>
        </p:txBody>
      </p:sp>
      <p:pic>
        <p:nvPicPr>
          <p:cNvPr id="2" name="Рисунок 1"/>
          <p:cNvPicPr>
            <a:picLocks noChangeAspect="1"/>
          </p:cNvPicPr>
          <p:nvPr/>
        </p:nvPicPr>
        <p:blipFill>
          <a:blip r:embed="rId3"/>
          <a:stretch>
            <a:fillRect/>
          </a:stretch>
        </p:blipFill>
        <p:spPr>
          <a:xfrm>
            <a:off x="395536" y="1124744"/>
            <a:ext cx="1118700" cy="1281690"/>
          </a:xfrm>
          <a:prstGeom prst="rect">
            <a:avLst/>
          </a:prstGeom>
        </p:spPr>
      </p:pic>
      <p:sp>
        <p:nvSpPr>
          <p:cNvPr id="4" name="TextBox 3"/>
          <p:cNvSpPr txBox="1"/>
          <p:nvPr/>
        </p:nvSpPr>
        <p:spPr>
          <a:xfrm>
            <a:off x="1835696" y="1102298"/>
            <a:ext cx="7056784" cy="1384995"/>
          </a:xfrm>
          <a:prstGeom prst="rect">
            <a:avLst/>
          </a:prstGeom>
          <a:noFill/>
        </p:spPr>
        <p:txBody>
          <a:bodyPr wrap="square" rtlCol="0">
            <a:spAutoFit/>
          </a:bodyPr>
          <a:lstStyle/>
          <a:p>
            <a:r>
              <a:rPr lang="ru-RU" sz="2800" b="1" dirty="0" smtClean="0"/>
              <a:t>Параметры конфигурируются на ПК в специальной утилите (бесплатно скачивается с сайта производителя)</a:t>
            </a:r>
            <a:endParaRPr lang="ru-RU" sz="2800" b="1" dirty="0"/>
          </a:p>
        </p:txBody>
      </p:sp>
      <p:pic>
        <p:nvPicPr>
          <p:cNvPr id="5" name="Рисунок 4"/>
          <p:cNvPicPr>
            <a:picLocks noChangeAspect="1"/>
          </p:cNvPicPr>
          <p:nvPr/>
        </p:nvPicPr>
        <p:blipFill>
          <a:blip r:embed="rId4"/>
          <a:stretch>
            <a:fillRect/>
          </a:stretch>
        </p:blipFill>
        <p:spPr>
          <a:xfrm>
            <a:off x="242986" y="2636912"/>
            <a:ext cx="1271250" cy="951750"/>
          </a:xfrm>
          <a:prstGeom prst="rect">
            <a:avLst/>
          </a:prstGeom>
        </p:spPr>
      </p:pic>
      <p:sp>
        <p:nvSpPr>
          <p:cNvPr id="8" name="TextBox 7"/>
          <p:cNvSpPr txBox="1"/>
          <p:nvPr/>
        </p:nvSpPr>
        <p:spPr>
          <a:xfrm>
            <a:off x="1763688" y="2615752"/>
            <a:ext cx="7056784" cy="954107"/>
          </a:xfrm>
          <a:prstGeom prst="rect">
            <a:avLst/>
          </a:prstGeom>
          <a:noFill/>
        </p:spPr>
        <p:txBody>
          <a:bodyPr wrap="square" rtlCol="0">
            <a:spAutoFit/>
          </a:bodyPr>
          <a:lstStyle/>
          <a:p>
            <a:r>
              <a:rPr lang="ru-RU" sz="2800" b="1" dirty="0" smtClean="0"/>
              <a:t>Конфигурационный файл сохраняется на </a:t>
            </a:r>
            <a:r>
              <a:rPr lang="en-US" sz="2800" b="1" dirty="0" smtClean="0"/>
              <a:t>USB</a:t>
            </a:r>
            <a:r>
              <a:rPr lang="ru-RU" sz="2800" b="1" dirty="0" smtClean="0"/>
              <a:t> </a:t>
            </a:r>
            <a:r>
              <a:rPr lang="ru-RU" sz="2800" b="1" dirty="0" err="1" smtClean="0"/>
              <a:t>флешке</a:t>
            </a:r>
            <a:endParaRPr lang="ru-RU" sz="2800" b="1" dirty="0"/>
          </a:p>
        </p:txBody>
      </p:sp>
      <p:pic>
        <p:nvPicPr>
          <p:cNvPr id="6" name="Рисунок 5"/>
          <p:cNvPicPr>
            <a:picLocks noChangeAspect="1"/>
          </p:cNvPicPr>
          <p:nvPr/>
        </p:nvPicPr>
        <p:blipFill>
          <a:blip r:embed="rId5"/>
          <a:stretch>
            <a:fillRect/>
          </a:stretch>
        </p:blipFill>
        <p:spPr>
          <a:xfrm>
            <a:off x="395536" y="4077072"/>
            <a:ext cx="813600" cy="1116720"/>
          </a:xfrm>
          <a:prstGeom prst="rect">
            <a:avLst/>
          </a:prstGeom>
        </p:spPr>
      </p:pic>
      <p:sp>
        <p:nvSpPr>
          <p:cNvPr id="10" name="TextBox 9"/>
          <p:cNvSpPr txBox="1"/>
          <p:nvPr/>
        </p:nvSpPr>
        <p:spPr>
          <a:xfrm>
            <a:off x="1746038" y="4158378"/>
            <a:ext cx="7056784" cy="954107"/>
          </a:xfrm>
          <a:prstGeom prst="rect">
            <a:avLst/>
          </a:prstGeom>
          <a:noFill/>
        </p:spPr>
        <p:txBody>
          <a:bodyPr wrap="square" rtlCol="0">
            <a:spAutoFit/>
          </a:bodyPr>
          <a:lstStyle/>
          <a:p>
            <a:r>
              <a:rPr lang="ru-RU" sz="2800" b="1" dirty="0" smtClean="0"/>
              <a:t>Присоединить </a:t>
            </a:r>
            <a:r>
              <a:rPr lang="en-US" sz="2800" b="1" dirty="0" smtClean="0"/>
              <a:t>USB</a:t>
            </a:r>
            <a:r>
              <a:rPr lang="ru-RU" sz="2800" b="1" dirty="0" smtClean="0"/>
              <a:t> </a:t>
            </a:r>
            <a:r>
              <a:rPr lang="ru-RU" sz="2800" b="1" dirty="0" err="1" smtClean="0"/>
              <a:t>флеш</a:t>
            </a:r>
            <a:r>
              <a:rPr lang="ru-RU" sz="2800" b="1" dirty="0" smtClean="0"/>
              <a:t> к коммутатору и загрузить файл в ПЗУ</a:t>
            </a:r>
            <a:endParaRPr lang="ru-RU" sz="2800" b="1" dirty="0"/>
          </a:p>
        </p:txBody>
      </p:sp>
      <p:pic>
        <p:nvPicPr>
          <p:cNvPr id="7" name="Рисунок 6"/>
          <p:cNvPicPr>
            <a:picLocks noChangeAspect="1"/>
          </p:cNvPicPr>
          <p:nvPr/>
        </p:nvPicPr>
        <p:blipFill>
          <a:blip r:embed="rId6"/>
          <a:stretch>
            <a:fillRect/>
          </a:stretch>
        </p:blipFill>
        <p:spPr>
          <a:xfrm>
            <a:off x="522661" y="5445224"/>
            <a:ext cx="864450" cy="1154790"/>
          </a:xfrm>
          <a:prstGeom prst="rect">
            <a:avLst/>
          </a:prstGeom>
        </p:spPr>
      </p:pic>
      <p:sp>
        <p:nvSpPr>
          <p:cNvPr id="12" name="TextBox 11"/>
          <p:cNvSpPr txBox="1"/>
          <p:nvPr/>
        </p:nvSpPr>
        <p:spPr>
          <a:xfrm>
            <a:off x="1740773" y="5523289"/>
            <a:ext cx="7056784" cy="954107"/>
          </a:xfrm>
          <a:prstGeom prst="rect">
            <a:avLst/>
          </a:prstGeom>
          <a:noFill/>
        </p:spPr>
        <p:txBody>
          <a:bodyPr wrap="square" rtlCol="0">
            <a:spAutoFit/>
          </a:bodyPr>
          <a:lstStyle/>
          <a:p>
            <a:r>
              <a:rPr lang="ru-RU" sz="2800" b="1" dirty="0" smtClean="0"/>
              <a:t>Перезагрузить коммутатор, отключив и включив питание</a:t>
            </a:r>
            <a:endParaRPr lang="ru-RU" sz="2800" b="1" dirty="0"/>
          </a:p>
        </p:txBody>
      </p:sp>
    </p:spTree>
    <p:extLst>
      <p:ext uri="{BB962C8B-B14F-4D97-AF65-F5344CB8AC3E}">
        <p14:creationId xmlns:p14="http://schemas.microsoft.com/office/powerpoint/2010/main" val="25896638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258410"/>
            <a:ext cx="1227261" cy="26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2"/>
          <p:cNvSpPr txBox="1">
            <a:spLocks noChangeArrowheads="1"/>
          </p:cNvSpPr>
          <p:nvPr/>
        </p:nvSpPr>
        <p:spPr>
          <a:xfrm>
            <a:off x="323528" y="0"/>
            <a:ext cx="5857821" cy="545690"/>
          </a:xfrm>
          <a:prstGeom prst="rect">
            <a:avLst/>
          </a:prstGeom>
        </p:spPr>
        <p:txBody>
          <a:bodyPr/>
          <a:lstStyle>
            <a:lvl1pPr algn="l" rtl="0" fontAlgn="base">
              <a:lnSpc>
                <a:spcPct val="100000"/>
              </a:lnSpc>
              <a:spcBef>
                <a:spcPct val="0"/>
              </a:spcBef>
              <a:spcAft>
                <a:spcPct val="0"/>
              </a:spcAft>
              <a:defRPr lang="en-US" sz="2400" b="1" kern="1200" dirty="0" smtClean="0">
                <a:solidFill>
                  <a:schemeClr val="bg1"/>
                </a:solidFill>
                <a:effectLst/>
                <a:latin typeface="Arial" charset="0"/>
                <a:ea typeface="+mn-ea"/>
                <a:cs typeface="+mn-cs"/>
              </a:defRPr>
            </a:lvl1pPr>
            <a:lvl2pPr algn="r" rtl="0" fontAlgn="base">
              <a:lnSpc>
                <a:spcPct val="85000"/>
              </a:lnSpc>
              <a:spcBef>
                <a:spcPct val="0"/>
              </a:spcBef>
              <a:spcAft>
                <a:spcPct val="0"/>
              </a:spcAft>
              <a:defRPr sz="2200" b="1">
                <a:solidFill>
                  <a:schemeClr val="tx1"/>
                </a:solidFill>
                <a:latin typeface="Arial" charset="0"/>
              </a:defRPr>
            </a:lvl2pPr>
            <a:lvl3pPr algn="r" rtl="0" fontAlgn="base">
              <a:lnSpc>
                <a:spcPct val="85000"/>
              </a:lnSpc>
              <a:spcBef>
                <a:spcPct val="0"/>
              </a:spcBef>
              <a:spcAft>
                <a:spcPct val="0"/>
              </a:spcAft>
              <a:defRPr sz="2200" b="1">
                <a:solidFill>
                  <a:schemeClr val="tx1"/>
                </a:solidFill>
                <a:latin typeface="Arial" charset="0"/>
              </a:defRPr>
            </a:lvl3pPr>
            <a:lvl4pPr algn="r" rtl="0" fontAlgn="base">
              <a:lnSpc>
                <a:spcPct val="85000"/>
              </a:lnSpc>
              <a:spcBef>
                <a:spcPct val="0"/>
              </a:spcBef>
              <a:spcAft>
                <a:spcPct val="0"/>
              </a:spcAft>
              <a:defRPr sz="2200" b="1">
                <a:solidFill>
                  <a:schemeClr val="tx1"/>
                </a:solidFill>
                <a:latin typeface="Arial" charset="0"/>
              </a:defRPr>
            </a:lvl4pPr>
            <a:lvl5pPr algn="r" rtl="0" fontAlgn="base">
              <a:lnSpc>
                <a:spcPct val="85000"/>
              </a:lnSpc>
              <a:spcBef>
                <a:spcPct val="0"/>
              </a:spcBef>
              <a:spcAft>
                <a:spcPct val="0"/>
              </a:spcAft>
              <a:defRPr sz="2200" b="1">
                <a:solidFill>
                  <a:schemeClr val="tx1"/>
                </a:solidFill>
                <a:latin typeface="Arial" charset="0"/>
              </a:defRPr>
            </a:lvl5pPr>
            <a:lvl6pPr marL="457200" algn="r" rtl="0" fontAlgn="base">
              <a:lnSpc>
                <a:spcPct val="85000"/>
              </a:lnSpc>
              <a:spcBef>
                <a:spcPct val="0"/>
              </a:spcBef>
              <a:spcAft>
                <a:spcPct val="0"/>
              </a:spcAft>
              <a:defRPr sz="2200" b="1">
                <a:solidFill>
                  <a:schemeClr val="tx1"/>
                </a:solidFill>
                <a:latin typeface="Arial" charset="0"/>
              </a:defRPr>
            </a:lvl6pPr>
            <a:lvl7pPr marL="914400" algn="r" rtl="0" fontAlgn="base">
              <a:lnSpc>
                <a:spcPct val="85000"/>
              </a:lnSpc>
              <a:spcBef>
                <a:spcPct val="0"/>
              </a:spcBef>
              <a:spcAft>
                <a:spcPct val="0"/>
              </a:spcAft>
              <a:defRPr sz="2200" b="1">
                <a:solidFill>
                  <a:schemeClr val="tx1"/>
                </a:solidFill>
                <a:latin typeface="Arial" charset="0"/>
              </a:defRPr>
            </a:lvl7pPr>
            <a:lvl8pPr marL="1371600" algn="r" rtl="0" fontAlgn="base">
              <a:lnSpc>
                <a:spcPct val="85000"/>
              </a:lnSpc>
              <a:spcBef>
                <a:spcPct val="0"/>
              </a:spcBef>
              <a:spcAft>
                <a:spcPct val="0"/>
              </a:spcAft>
              <a:defRPr sz="2200" b="1">
                <a:solidFill>
                  <a:schemeClr val="tx1"/>
                </a:solidFill>
                <a:latin typeface="Arial" charset="0"/>
              </a:defRPr>
            </a:lvl8pPr>
            <a:lvl9pPr marL="1828800" algn="r" rtl="0" fontAlgn="base">
              <a:lnSpc>
                <a:spcPct val="85000"/>
              </a:lnSpc>
              <a:spcBef>
                <a:spcPct val="0"/>
              </a:spcBef>
              <a:spcAft>
                <a:spcPct val="0"/>
              </a:spcAft>
              <a:defRPr sz="2200" b="1">
                <a:solidFill>
                  <a:schemeClr val="tx1"/>
                </a:solidFill>
                <a:latin typeface="Arial" charset="0"/>
              </a:defRPr>
            </a:lvl9pPr>
          </a:lstStyle>
          <a:p>
            <a:r>
              <a:rPr lang="ru-RU" dirty="0">
                <a:solidFill>
                  <a:srgbClr val="445560"/>
                </a:solidFill>
                <a:latin typeface="Arial" pitchFamily="34" charset="0"/>
              </a:rPr>
              <a:t>Как выглядит конфигурационная утилита?</a:t>
            </a:r>
            <a:endParaRPr lang="en-US" dirty="0">
              <a:solidFill>
                <a:srgbClr val="445560"/>
              </a:solidFill>
              <a:latin typeface="Arial" pitchFamily="34" charset="0"/>
            </a:endParaRPr>
          </a:p>
        </p:txBody>
      </p:sp>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704" y="1576974"/>
            <a:ext cx="6983760" cy="5098145"/>
          </a:xfrm>
          <a:prstGeom prst="rect">
            <a:avLst/>
          </a:prstGeom>
        </p:spPr>
      </p:pic>
      <p:sp>
        <p:nvSpPr>
          <p:cNvPr id="13" name="Прямоугольная выноска 12"/>
          <p:cNvSpPr/>
          <p:nvPr/>
        </p:nvSpPr>
        <p:spPr>
          <a:xfrm>
            <a:off x="154339" y="1576974"/>
            <a:ext cx="1609349" cy="1347970"/>
          </a:xfrm>
          <a:prstGeom prst="wedgeRectCallout">
            <a:avLst>
              <a:gd name="adj1" fmla="val 75608"/>
              <a:gd name="adj2" fmla="val 4821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dirty="0" smtClean="0"/>
              <a:t>Общие параметры</a:t>
            </a:r>
            <a:endParaRPr lang="ru-RU" dirty="0"/>
          </a:p>
        </p:txBody>
      </p:sp>
      <p:sp>
        <p:nvSpPr>
          <p:cNvPr id="16" name="Прямоугольная выноска 15"/>
          <p:cNvSpPr/>
          <p:nvPr/>
        </p:nvSpPr>
        <p:spPr>
          <a:xfrm>
            <a:off x="162142" y="3284984"/>
            <a:ext cx="1609349" cy="1347970"/>
          </a:xfrm>
          <a:prstGeom prst="wedgeRectCallout">
            <a:avLst>
              <a:gd name="adj1" fmla="val 75608"/>
              <a:gd name="adj2" fmla="val 4821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dirty="0" smtClean="0"/>
              <a:t>Параметры портов</a:t>
            </a:r>
            <a:endParaRPr lang="ru-RU" dirty="0"/>
          </a:p>
        </p:txBody>
      </p:sp>
      <p:sp>
        <p:nvSpPr>
          <p:cNvPr id="17" name="Прямоугольная выноска 16"/>
          <p:cNvSpPr/>
          <p:nvPr/>
        </p:nvSpPr>
        <p:spPr>
          <a:xfrm>
            <a:off x="154338" y="4873621"/>
            <a:ext cx="1609349" cy="1347970"/>
          </a:xfrm>
          <a:prstGeom prst="wedgeRectCallout">
            <a:avLst>
              <a:gd name="adj1" fmla="val 75608"/>
              <a:gd name="adj2" fmla="val 4821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dirty="0" smtClean="0"/>
              <a:t>Что получилось в результате</a:t>
            </a:r>
            <a:endParaRPr lang="ru-RU" dirty="0"/>
          </a:p>
        </p:txBody>
      </p:sp>
      <p:sp>
        <p:nvSpPr>
          <p:cNvPr id="18" name="Прямоугольная выноска 17"/>
          <p:cNvSpPr/>
          <p:nvPr/>
        </p:nvSpPr>
        <p:spPr>
          <a:xfrm flipH="1">
            <a:off x="2987823" y="1052736"/>
            <a:ext cx="1703019" cy="432048"/>
          </a:xfrm>
          <a:prstGeom prst="wedgeRectCallout">
            <a:avLst>
              <a:gd name="adj1" fmla="val 65011"/>
              <a:gd name="adj2" fmla="val 24593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dirty="0" smtClean="0"/>
              <a:t>Тип устройства</a:t>
            </a:r>
            <a:endParaRPr lang="ru-RU" dirty="0"/>
          </a:p>
        </p:txBody>
      </p:sp>
      <p:sp>
        <p:nvSpPr>
          <p:cNvPr id="19" name="Прямоугольная выноска 18"/>
          <p:cNvSpPr/>
          <p:nvPr/>
        </p:nvSpPr>
        <p:spPr>
          <a:xfrm flipH="1">
            <a:off x="6084168" y="932742"/>
            <a:ext cx="1703019" cy="432048"/>
          </a:xfrm>
          <a:prstGeom prst="wedgeRectCallout">
            <a:avLst>
              <a:gd name="adj1" fmla="val -64982"/>
              <a:gd name="adj2" fmla="val 40467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dirty="0" smtClean="0"/>
              <a:t>Выбор порта</a:t>
            </a:r>
            <a:endParaRPr lang="ru-RU" dirty="0"/>
          </a:p>
        </p:txBody>
      </p:sp>
    </p:spTree>
    <p:extLst>
      <p:ext uri="{BB962C8B-B14F-4D97-AF65-F5344CB8AC3E}">
        <p14:creationId xmlns:p14="http://schemas.microsoft.com/office/powerpoint/2010/main" val="40757414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idx="4294967295"/>
          </p:nvPr>
        </p:nvSpPr>
        <p:spPr bwMode="auto"/>
        <p:txBody>
          <a:bodyPr lIns="91440" tIns="45720" rIns="91440" bIns="45720" anchor="t"/>
          <a:lstStyle/>
          <a:p>
            <a:pPr eaLnBrk="1" hangingPunct="1"/>
            <a:r>
              <a:rPr lang="ru-RU" altLang="ru-RU" b="1" dirty="0">
                <a:latin typeface="Arial" pitchFamily="34" charset="0"/>
                <a:ea typeface="+mn-ea"/>
                <a:cs typeface="+mn-cs"/>
              </a:rPr>
              <a:t>Компоненты беспроводной сети </a:t>
            </a:r>
            <a:r>
              <a:rPr lang="en-US" altLang="ru-RU" b="1" dirty="0" err="1">
                <a:latin typeface="Arial" pitchFamily="34" charset="0"/>
                <a:ea typeface="+mn-ea"/>
                <a:cs typeface="+mn-cs"/>
              </a:rPr>
              <a:t>Hirschmann</a:t>
            </a:r>
            <a:endParaRPr lang="en-US" altLang="ru-RU" b="1" dirty="0">
              <a:latin typeface="Arial" pitchFamily="34" charset="0"/>
              <a:ea typeface="+mn-ea"/>
              <a:cs typeface="+mn-cs"/>
            </a:endParaRPr>
          </a:p>
        </p:txBody>
      </p:sp>
      <p:sp>
        <p:nvSpPr>
          <p:cNvPr id="21507" name="Inhaltsplatzhalter 1"/>
          <p:cNvSpPr>
            <a:spLocks noGrp="1"/>
          </p:cNvSpPr>
          <p:nvPr>
            <p:ph idx="4294967295"/>
          </p:nvPr>
        </p:nvSpPr>
        <p:spPr>
          <a:xfrm>
            <a:off x="3311525" y="3344863"/>
            <a:ext cx="2932113" cy="1066800"/>
          </a:xfrm>
        </p:spPr>
        <p:txBody>
          <a:bodyPr lIns="91440" tIns="45720" rIns="91440" bIns="45720"/>
          <a:lstStyle/>
          <a:p>
            <a:pPr marL="0" indent="0" algn="ctr" defTabSz="914400" eaLnBrk="1" hangingPunct="1">
              <a:buFontTx/>
              <a:buNone/>
            </a:pPr>
            <a:r>
              <a:rPr lang="ru-RU" altLang="ru-RU" sz="1600" b="1" smtClean="0">
                <a:solidFill>
                  <a:srgbClr val="006699"/>
                </a:solidFill>
                <a:latin typeface="Arial" pitchFamily="34" charset="0"/>
              </a:rPr>
              <a:t>до 1000 </a:t>
            </a:r>
            <a:r>
              <a:rPr lang="de-DE" altLang="ru-RU" sz="1600" b="1" smtClean="0">
                <a:solidFill>
                  <a:srgbClr val="006699"/>
                </a:solidFill>
                <a:latin typeface="Arial" pitchFamily="34" charset="0"/>
              </a:rPr>
              <a:t> </a:t>
            </a:r>
            <a:r>
              <a:rPr lang="ru-RU" altLang="ru-RU" sz="1600" b="1" smtClean="0">
                <a:solidFill>
                  <a:srgbClr val="006699"/>
                </a:solidFill>
                <a:latin typeface="Arial" pitchFamily="34" charset="0"/>
              </a:rPr>
              <a:t>Точек доступа</a:t>
            </a:r>
            <a:endParaRPr lang="de-DE" altLang="ru-RU" sz="1600" b="1" smtClean="0">
              <a:solidFill>
                <a:srgbClr val="006699"/>
              </a:solidFill>
              <a:latin typeface="Arial" pitchFamily="34" charset="0"/>
            </a:endParaRPr>
          </a:p>
          <a:p>
            <a:pPr marL="0" indent="0" algn="ctr" defTabSz="914400" eaLnBrk="1" hangingPunct="1">
              <a:buFontTx/>
              <a:buNone/>
            </a:pPr>
            <a:r>
              <a:rPr lang="ru-RU" altLang="ru-RU" sz="1600" b="1" smtClean="0">
                <a:solidFill>
                  <a:srgbClr val="006699"/>
                </a:solidFill>
                <a:latin typeface="Arial" pitchFamily="34" charset="0"/>
              </a:rPr>
              <a:t>с централизованным или децентрацизованным управлением</a:t>
            </a:r>
            <a:endParaRPr lang="de-DE" altLang="ru-RU" sz="1600" b="1" smtClean="0">
              <a:solidFill>
                <a:srgbClr val="006699"/>
              </a:solidFill>
              <a:latin typeface="Arial" pitchFamily="34" charset="0"/>
            </a:endParaRPr>
          </a:p>
          <a:p>
            <a:pPr marL="0" indent="0" defTabSz="914400" eaLnBrk="1" hangingPunct="1"/>
            <a:endParaRPr lang="de-DE" altLang="ru-RU" sz="2000" smtClean="0"/>
          </a:p>
        </p:txBody>
      </p:sp>
      <p:sp>
        <p:nvSpPr>
          <p:cNvPr id="242692" name="Oval 3"/>
          <p:cNvSpPr>
            <a:spLocks noChangeArrowheads="1"/>
          </p:cNvSpPr>
          <p:nvPr/>
        </p:nvSpPr>
        <p:spPr bwMode="auto">
          <a:xfrm>
            <a:off x="1919288" y="2632075"/>
            <a:ext cx="5638800" cy="2738438"/>
          </a:xfrm>
          <a:prstGeom prst="ellipse">
            <a:avLst/>
          </a:prstGeom>
          <a:noFill/>
          <a:ln w="44450" algn="ctr">
            <a:solidFill>
              <a:srgbClr val="D7C9B9"/>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endParaRPr lang="ru-RU" altLang="ru-RU" sz="1800">
              <a:latin typeface="Arial" pitchFamily="34" charset="0"/>
              <a:ea typeface="ＭＳ Ｐゴシック" pitchFamily="34" charset="-128"/>
            </a:endParaRPr>
          </a:p>
        </p:txBody>
      </p:sp>
      <p:sp>
        <p:nvSpPr>
          <p:cNvPr id="242693" name="Rectangle 17"/>
          <p:cNvSpPr>
            <a:spLocks noChangeArrowheads="1"/>
          </p:cNvSpPr>
          <p:nvPr/>
        </p:nvSpPr>
        <p:spPr bwMode="auto">
          <a:xfrm>
            <a:off x="6172200" y="3992563"/>
            <a:ext cx="1843088" cy="1282700"/>
          </a:xfrm>
          <a:prstGeom prst="rect">
            <a:avLst/>
          </a:prstGeom>
          <a:noFill/>
          <a:ln w="9525" algn="ctr">
            <a:solidFill>
              <a:srgbClr val="D7C9B9"/>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endParaRPr lang="ru-RU" altLang="ru-RU" sz="1800">
              <a:latin typeface="Arial" pitchFamily="34" charset="0"/>
              <a:ea typeface="ＭＳ Ｐゴシック" pitchFamily="34" charset="-128"/>
            </a:endParaRPr>
          </a:p>
        </p:txBody>
      </p:sp>
      <p:sp>
        <p:nvSpPr>
          <p:cNvPr id="242694" name="Rectangle 19"/>
          <p:cNvSpPr>
            <a:spLocks noChangeArrowheads="1"/>
          </p:cNvSpPr>
          <p:nvPr/>
        </p:nvSpPr>
        <p:spPr bwMode="auto">
          <a:xfrm>
            <a:off x="6138863" y="2347913"/>
            <a:ext cx="1046162" cy="1263650"/>
          </a:xfrm>
          <a:prstGeom prst="rect">
            <a:avLst/>
          </a:prstGeom>
          <a:noFill/>
          <a:ln w="9525" algn="ctr">
            <a:solidFill>
              <a:srgbClr val="D7C9B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endParaRPr lang="ru-RU" altLang="ru-RU" sz="1800">
              <a:latin typeface="Arial" pitchFamily="34" charset="0"/>
              <a:ea typeface="ＭＳ Ｐゴシック" pitchFamily="34" charset="-128"/>
            </a:endParaRPr>
          </a:p>
        </p:txBody>
      </p:sp>
      <p:sp>
        <p:nvSpPr>
          <p:cNvPr id="242695" name="Rectangle 23"/>
          <p:cNvSpPr>
            <a:spLocks noChangeArrowheads="1"/>
          </p:cNvSpPr>
          <p:nvPr/>
        </p:nvSpPr>
        <p:spPr bwMode="auto">
          <a:xfrm>
            <a:off x="1843088" y="2490788"/>
            <a:ext cx="1573212" cy="1273175"/>
          </a:xfrm>
          <a:prstGeom prst="rect">
            <a:avLst/>
          </a:prstGeom>
          <a:noFill/>
          <a:ln w="9525" algn="ctr">
            <a:solidFill>
              <a:srgbClr val="D7C9B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endParaRPr lang="ru-RU" altLang="ru-RU" sz="1800">
              <a:latin typeface="Arial" pitchFamily="34" charset="0"/>
              <a:ea typeface="ＭＳ Ｐゴシック" pitchFamily="34" charset="-128"/>
            </a:endParaRPr>
          </a:p>
        </p:txBody>
      </p:sp>
      <p:sp>
        <p:nvSpPr>
          <p:cNvPr id="242700" name="Text Box 36"/>
          <p:cNvSpPr txBox="1">
            <a:spLocks noChangeArrowheads="1"/>
          </p:cNvSpPr>
          <p:nvPr/>
        </p:nvSpPr>
        <p:spPr bwMode="auto">
          <a:xfrm>
            <a:off x="1954213" y="2347913"/>
            <a:ext cx="1357312" cy="2746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pPr algn="ctr"/>
            <a:r>
              <a:rPr lang="en-US" altLang="ru-RU" sz="1200" b="1">
                <a:solidFill>
                  <a:srgbClr val="006699"/>
                </a:solidFill>
                <a:latin typeface="Arial" pitchFamily="34" charset="0"/>
                <a:ea typeface="ＭＳ Ｐゴシック" pitchFamily="34" charset="-128"/>
              </a:rPr>
              <a:t>BAT-F</a:t>
            </a:r>
          </a:p>
        </p:txBody>
      </p:sp>
      <p:sp>
        <p:nvSpPr>
          <p:cNvPr id="242701" name="Text Box 38"/>
          <p:cNvSpPr txBox="1">
            <a:spLocks noChangeArrowheads="1"/>
          </p:cNvSpPr>
          <p:nvPr/>
        </p:nvSpPr>
        <p:spPr bwMode="auto">
          <a:xfrm>
            <a:off x="6307138" y="2209800"/>
            <a:ext cx="687387" cy="2746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pPr algn="ctr"/>
            <a:r>
              <a:rPr lang="en-US" altLang="ru-RU" sz="1200" b="1">
                <a:solidFill>
                  <a:srgbClr val="006699"/>
                </a:solidFill>
                <a:latin typeface="Arial" pitchFamily="34" charset="0"/>
                <a:ea typeface="ＭＳ Ｐゴシック" pitchFamily="34" charset="-128"/>
              </a:rPr>
              <a:t>BAT-R</a:t>
            </a:r>
          </a:p>
        </p:txBody>
      </p:sp>
      <p:sp>
        <p:nvSpPr>
          <p:cNvPr id="242702" name="Text Box 39"/>
          <p:cNvSpPr txBox="1">
            <a:spLocks noChangeArrowheads="1"/>
          </p:cNvSpPr>
          <p:nvPr/>
        </p:nvSpPr>
        <p:spPr bwMode="auto">
          <a:xfrm>
            <a:off x="6378575" y="5137150"/>
            <a:ext cx="1528763" cy="2746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pPr algn="ctr"/>
            <a:r>
              <a:rPr lang="en-US" altLang="ru-RU" sz="1200" b="1">
                <a:solidFill>
                  <a:srgbClr val="006699"/>
                </a:solidFill>
                <a:latin typeface="Arial" pitchFamily="34" charset="0"/>
                <a:ea typeface="ＭＳ Ｐゴシック" pitchFamily="34" charset="-128"/>
              </a:rPr>
              <a:t>WLAN Controller</a:t>
            </a:r>
          </a:p>
        </p:txBody>
      </p:sp>
      <p:pic>
        <p:nvPicPr>
          <p:cNvPr id="242703" name="Picture 47" descr="BAT_Controller_Presen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138" y="42624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704" name="Text Box 50"/>
          <p:cNvSpPr txBox="1">
            <a:spLocks noChangeArrowheads="1"/>
          </p:cNvSpPr>
          <p:nvPr/>
        </p:nvSpPr>
        <p:spPr bwMode="auto">
          <a:xfrm>
            <a:off x="7253288" y="2239963"/>
            <a:ext cx="18907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r>
              <a:rPr lang="ru-RU" altLang="ru-RU" sz="1800" b="1" dirty="0">
                <a:solidFill>
                  <a:srgbClr val="006699"/>
                </a:solidFill>
                <a:latin typeface="Arial" pitchFamily="34" charset="0"/>
                <a:ea typeface="ＭＳ Ｐゴシック" pitchFamily="34" charset="-128"/>
              </a:rPr>
              <a:t>Защищённый корпус  и расширенный </a:t>
            </a:r>
            <a:r>
              <a:rPr lang="en-US" altLang="ru-RU" sz="1800" b="1" dirty="0">
                <a:solidFill>
                  <a:srgbClr val="006699"/>
                </a:solidFill>
                <a:latin typeface="Arial" pitchFamily="34" charset="0"/>
                <a:ea typeface="ＭＳ Ｐゴシック" pitchFamily="34" charset="-128"/>
              </a:rPr>
              <a:t>t</a:t>
            </a:r>
            <a:r>
              <a:rPr lang="ru-RU" altLang="ru-RU" sz="1800" b="1" dirty="0">
                <a:solidFill>
                  <a:srgbClr val="006699"/>
                </a:solidFill>
                <a:latin typeface="Arial" pitchFamily="34" charset="0"/>
                <a:ea typeface="ＭＳ Ｐゴシック" pitchFamily="34" charset="-128"/>
              </a:rPr>
              <a:t> д</a:t>
            </a:r>
            <a:r>
              <a:rPr lang="ru-RU" altLang="ru-RU" sz="1800" b="1" dirty="0">
                <a:solidFill>
                  <a:srgbClr val="006699"/>
                </a:solidFill>
                <a:latin typeface="Arial" pitchFamily="34" charset="0"/>
              </a:rPr>
              <a:t>и</a:t>
            </a:r>
            <a:r>
              <a:rPr lang="ru-RU" altLang="ru-RU" sz="1800" b="1" dirty="0">
                <a:solidFill>
                  <a:srgbClr val="006699"/>
                </a:solidFill>
                <a:latin typeface="Arial" pitchFamily="34" charset="0"/>
                <a:ea typeface="ＭＳ Ｐゴシック" pitchFamily="34" charset="-128"/>
              </a:rPr>
              <a:t>апазон</a:t>
            </a:r>
            <a:endParaRPr lang="en-US" altLang="ru-RU" sz="1800" b="1" dirty="0">
              <a:solidFill>
                <a:srgbClr val="006699"/>
              </a:solidFill>
              <a:latin typeface="Arial" pitchFamily="34" charset="0"/>
              <a:ea typeface="ＭＳ Ｐゴシック" pitchFamily="34" charset="-128"/>
            </a:endParaRPr>
          </a:p>
        </p:txBody>
      </p:sp>
      <p:pic>
        <p:nvPicPr>
          <p:cNvPr id="242705" name="Picture 51" descr="BAT-ANT-N-MiMoDB-5N-IP65_liegen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05288" y="4678363"/>
            <a:ext cx="12192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706" name="Rectangle 52"/>
          <p:cNvSpPr>
            <a:spLocks noChangeArrowheads="1"/>
          </p:cNvSpPr>
          <p:nvPr/>
        </p:nvSpPr>
        <p:spPr bwMode="auto">
          <a:xfrm>
            <a:off x="4110038" y="4602163"/>
            <a:ext cx="1390650" cy="1263650"/>
          </a:xfrm>
          <a:prstGeom prst="rect">
            <a:avLst/>
          </a:prstGeom>
          <a:noFill/>
          <a:ln w="9525" algn="ctr">
            <a:solidFill>
              <a:srgbClr val="D7C9B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endParaRPr lang="ru-RU" altLang="ru-RU" sz="1800">
              <a:latin typeface="Arial" pitchFamily="34" charset="0"/>
              <a:ea typeface="ＭＳ Ｐゴシック" pitchFamily="34" charset="-128"/>
            </a:endParaRPr>
          </a:p>
        </p:txBody>
      </p:sp>
      <p:sp>
        <p:nvSpPr>
          <p:cNvPr id="242708" name="Text Box 53"/>
          <p:cNvSpPr txBox="1">
            <a:spLocks noChangeArrowheads="1"/>
          </p:cNvSpPr>
          <p:nvPr/>
        </p:nvSpPr>
        <p:spPr bwMode="auto">
          <a:xfrm>
            <a:off x="4205288" y="5745163"/>
            <a:ext cx="1069975" cy="2746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pPr algn="ctr"/>
            <a:r>
              <a:rPr lang="ru-RU" altLang="ru-RU" sz="1200" b="1">
                <a:solidFill>
                  <a:srgbClr val="006699"/>
                </a:solidFill>
                <a:latin typeface="Arial" pitchFamily="34" charset="0"/>
                <a:ea typeface="ＭＳ Ｐゴシック" pitchFamily="34" charset="-128"/>
              </a:rPr>
              <a:t>Антенны</a:t>
            </a:r>
            <a:endParaRPr lang="en-US" altLang="ru-RU" sz="1200" b="1">
              <a:solidFill>
                <a:srgbClr val="006699"/>
              </a:solidFill>
              <a:latin typeface="Arial" pitchFamily="34" charset="0"/>
              <a:ea typeface="ＭＳ Ｐゴシック" pitchFamily="34" charset="-128"/>
            </a:endParaRPr>
          </a:p>
        </p:txBody>
      </p:sp>
      <p:sp>
        <p:nvSpPr>
          <p:cNvPr id="242709" name="Rectangle 56"/>
          <p:cNvSpPr>
            <a:spLocks noChangeArrowheads="1"/>
          </p:cNvSpPr>
          <p:nvPr/>
        </p:nvSpPr>
        <p:spPr bwMode="auto">
          <a:xfrm>
            <a:off x="3886200" y="1935163"/>
            <a:ext cx="1843088" cy="1282700"/>
          </a:xfrm>
          <a:prstGeom prst="rect">
            <a:avLst/>
          </a:prstGeom>
          <a:noFill/>
          <a:ln w="9525" algn="ctr">
            <a:solidFill>
              <a:srgbClr val="D7C9B9"/>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endParaRPr lang="ru-RU" altLang="ru-RU" sz="1800">
              <a:latin typeface="Arial" pitchFamily="34" charset="0"/>
              <a:ea typeface="ＭＳ Ｐゴシック" pitchFamily="34" charset="-128"/>
            </a:endParaRPr>
          </a:p>
        </p:txBody>
      </p:sp>
      <p:sp>
        <p:nvSpPr>
          <p:cNvPr id="242711" name="Text Box 58"/>
          <p:cNvSpPr txBox="1">
            <a:spLocks noChangeArrowheads="1"/>
          </p:cNvSpPr>
          <p:nvPr/>
        </p:nvSpPr>
        <p:spPr bwMode="auto">
          <a:xfrm>
            <a:off x="4110038" y="3070225"/>
            <a:ext cx="1558925" cy="2746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pPr algn="ctr"/>
            <a:r>
              <a:rPr lang="en-US" altLang="ru-RU" sz="1200" b="1">
                <a:solidFill>
                  <a:srgbClr val="006699"/>
                </a:solidFill>
                <a:latin typeface="Arial" pitchFamily="34" charset="0"/>
                <a:ea typeface="ＭＳ Ｐゴシック" pitchFamily="34" charset="-128"/>
              </a:rPr>
              <a:t>Industrial HiVision</a:t>
            </a:r>
          </a:p>
        </p:txBody>
      </p:sp>
      <p:sp>
        <p:nvSpPr>
          <p:cNvPr id="242712" name="Text Box 59"/>
          <p:cNvSpPr txBox="1">
            <a:spLocks noChangeArrowheads="1"/>
          </p:cNvSpPr>
          <p:nvPr/>
        </p:nvSpPr>
        <p:spPr bwMode="auto">
          <a:xfrm>
            <a:off x="191756" y="2160131"/>
            <a:ext cx="18526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r>
              <a:rPr lang="ru-RU" altLang="ru-RU" sz="2000" b="1" dirty="0" smtClean="0">
                <a:solidFill>
                  <a:srgbClr val="006699"/>
                </a:solidFill>
                <a:latin typeface="Arial" pitchFamily="34" charset="0"/>
                <a:ea typeface="ＭＳ Ｐゴシック" pitchFamily="34" charset="-128"/>
              </a:rPr>
              <a:t>Защищенное исполнение </a:t>
            </a:r>
            <a:r>
              <a:rPr lang="en-US" altLang="ru-RU" sz="2000" b="1" dirty="0" smtClean="0">
                <a:solidFill>
                  <a:srgbClr val="006699"/>
                </a:solidFill>
                <a:latin typeface="Arial" pitchFamily="34" charset="0"/>
                <a:ea typeface="ＭＳ Ｐゴシック" pitchFamily="34" charset="-128"/>
              </a:rPr>
              <a:t>IP67</a:t>
            </a:r>
            <a:endParaRPr lang="en-US" altLang="ru-RU" sz="2000" b="1" dirty="0">
              <a:solidFill>
                <a:srgbClr val="006699"/>
              </a:solidFill>
              <a:latin typeface="Arial" pitchFamily="34" charset="0"/>
              <a:ea typeface="ＭＳ Ｐゴシック" pitchFamily="34" charset="-128"/>
            </a:endParaRPr>
          </a:p>
        </p:txBody>
      </p:sp>
      <p:sp>
        <p:nvSpPr>
          <p:cNvPr id="242713" name="Text Box 60"/>
          <p:cNvSpPr txBox="1">
            <a:spLocks noChangeArrowheads="1"/>
          </p:cNvSpPr>
          <p:nvPr/>
        </p:nvSpPr>
        <p:spPr bwMode="auto">
          <a:xfrm>
            <a:off x="6172200" y="5456238"/>
            <a:ext cx="27479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r>
              <a:rPr lang="ru-RU" altLang="ru-RU" sz="1800" b="1" dirty="0">
                <a:solidFill>
                  <a:srgbClr val="006699"/>
                </a:solidFill>
                <a:latin typeface="Arial" pitchFamily="34" charset="0"/>
                <a:ea typeface="ＭＳ Ｐゴシック" pitchFamily="34" charset="-128"/>
              </a:rPr>
              <a:t>Централизованное управление конфигурациями по протоколу </a:t>
            </a:r>
            <a:r>
              <a:rPr lang="en-US" altLang="ru-RU" sz="1800" b="1" dirty="0">
                <a:solidFill>
                  <a:srgbClr val="006699"/>
                </a:solidFill>
                <a:latin typeface="Arial" pitchFamily="34" charset="0"/>
                <a:ea typeface="ＭＳ Ｐゴシック" pitchFamily="34" charset="-128"/>
              </a:rPr>
              <a:t>CAPWAP</a:t>
            </a:r>
          </a:p>
        </p:txBody>
      </p:sp>
      <p:sp>
        <p:nvSpPr>
          <p:cNvPr id="242714" name="Text Box 61"/>
          <p:cNvSpPr txBox="1">
            <a:spLocks noChangeArrowheads="1"/>
          </p:cNvSpPr>
          <p:nvPr/>
        </p:nvSpPr>
        <p:spPr bwMode="auto">
          <a:xfrm>
            <a:off x="121026" y="4726156"/>
            <a:ext cx="20431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r>
              <a:rPr lang="ru-RU" altLang="ru-RU" sz="2000" b="1" dirty="0" err="1">
                <a:solidFill>
                  <a:srgbClr val="006699"/>
                </a:solidFill>
                <a:latin typeface="Arial" pitchFamily="34" charset="0"/>
                <a:ea typeface="ＭＳ Ｐゴシック" pitchFamily="34" charset="-128"/>
              </a:rPr>
              <a:t>Клиенское</a:t>
            </a:r>
            <a:r>
              <a:rPr lang="ru-RU" altLang="ru-RU" sz="2000" b="1" dirty="0">
                <a:solidFill>
                  <a:srgbClr val="006699"/>
                </a:solidFill>
                <a:latin typeface="Arial" pitchFamily="34" charset="0"/>
                <a:ea typeface="ＭＳ Ｐゴシック" pitchFamily="34" charset="-128"/>
              </a:rPr>
              <a:t> оборудование доступа</a:t>
            </a:r>
            <a:endParaRPr lang="en-US" altLang="ru-RU" sz="2000" b="1" dirty="0">
              <a:solidFill>
                <a:srgbClr val="006699"/>
              </a:solidFill>
              <a:latin typeface="Arial" pitchFamily="34" charset="0"/>
              <a:ea typeface="ＭＳ Ｐゴシック" pitchFamily="34" charset="-128"/>
            </a:endParaRPr>
          </a:p>
        </p:txBody>
      </p:sp>
      <p:sp>
        <p:nvSpPr>
          <p:cNvPr id="242715" name="Text Box 62"/>
          <p:cNvSpPr txBox="1">
            <a:spLocks noChangeArrowheads="1"/>
          </p:cNvSpPr>
          <p:nvPr/>
        </p:nvSpPr>
        <p:spPr bwMode="auto">
          <a:xfrm>
            <a:off x="2953513" y="6025986"/>
            <a:ext cx="322304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r>
              <a:rPr lang="ru-RU" altLang="ru-RU" sz="2000" b="1" dirty="0">
                <a:solidFill>
                  <a:srgbClr val="006699"/>
                </a:solidFill>
                <a:latin typeface="Arial" pitchFamily="34" charset="0"/>
                <a:ea typeface="ＭＳ Ｐゴシック" pitchFamily="34" charset="-128"/>
              </a:rPr>
              <a:t>Специализированные антенные устройства</a:t>
            </a:r>
            <a:endParaRPr lang="en-US" altLang="ru-RU" sz="2000" b="1" dirty="0">
              <a:solidFill>
                <a:srgbClr val="006699"/>
              </a:solidFill>
              <a:latin typeface="Arial" pitchFamily="34" charset="0"/>
              <a:ea typeface="ＭＳ Ｐゴシック" pitchFamily="34" charset="-128"/>
            </a:endParaRPr>
          </a:p>
        </p:txBody>
      </p:sp>
      <p:sp>
        <p:nvSpPr>
          <p:cNvPr id="242716" name="Text Box 63"/>
          <p:cNvSpPr txBox="1">
            <a:spLocks noChangeArrowheads="1"/>
          </p:cNvSpPr>
          <p:nvPr/>
        </p:nvSpPr>
        <p:spPr bwMode="auto">
          <a:xfrm>
            <a:off x="1752600" y="767914"/>
            <a:ext cx="58054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pPr algn="ctr"/>
            <a:r>
              <a:rPr lang="ru-RU" altLang="ru-RU" sz="1800" b="1" dirty="0">
                <a:solidFill>
                  <a:srgbClr val="006699"/>
                </a:solidFill>
                <a:latin typeface="Arial" pitchFamily="34" charset="0"/>
                <a:ea typeface="ＭＳ Ｐゴシック" pitchFamily="34" charset="-128"/>
              </a:rPr>
              <a:t>Централизованное планирование сети с архивом документации</a:t>
            </a:r>
            <a:r>
              <a:rPr lang="en-US" altLang="ru-RU" sz="1800" b="1" dirty="0">
                <a:solidFill>
                  <a:srgbClr val="006699"/>
                </a:solidFill>
                <a:latin typeface="Arial" pitchFamily="34" charset="0"/>
                <a:ea typeface="ＭＳ Ｐゴシック" pitchFamily="34" charset="-128"/>
              </a:rPr>
              <a:t>,</a:t>
            </a:r>
            <a:r>
              <a:rPr lang="ru-RU" altLang="ru-RU" sz="1800" b="1" dirty="0">
                <a:solidFill>
                  <a:srgbClr val="006699"/>
                </a:solidFill>
                <a:latin typeface="Arial" pitchFamily="34" charset="0"/>
                <a:ea typeface="ＭＳ Ｐゴシック" pitchFamily="34" charset="-128"/>
              </a:rPr>
              <a:t> сетевой мониторинг с </a:t>
            </a:r>
            <a:r>
              <a:rPr lang="en-US" altLang="ru-RU" sz="1800" b="1" dirty="0">
                <a:solidFill>
                  <a:srgbClr val="006699"/>
                </a:solidFill>
                <a:latin typeface="Arial" pitchFamily="34" charset="0"/>
                <a:ea typeface="ＭＳ Ｐゴシック" pitchFamily="34" charset="-128"/>
              </a:rPr>
              <a:t>Syslog </a:t>
            </a:r>
            <a:r>
              <a:rPr lang="ru-RU" altLang="ru-RU" sz="1800" b="1" dirty="0">
                <a:solidFill>
                  <a:srgbClr val="006699"/>
                </a:solidFill>
                <a:latin typeface="Arial" pitchFamily="34" charset="0"/>
                <a:ea typeface="ＭＳ Ｐゴシック" pitchFamily="34" charset="-128"/>
              </a:rPr>
              <a:t>сервером </a:t>
            </a:r>
            <a:r>
              <a:rPr lang="en-US" altLang="ru-RU" sz="1800" b="1" dirty="0">
                <a:solidFill>
                  <a:srgbClr val="006699"/>
                </a:solidFill>
                <a:latin typeface="Arial" pitchFamily="34" charset="0"/>
                <a:ea typeface="ＭＳ Ｐゴシック" pitchFamily="34" charset="-128"/>
              </a:rPr>
              <a:t>, </a:t>
            </a:r>
            <a:r>
              <a:rPr lang="ru-RU" altLang="ru-RU" sz="1800" b="1" dirty="0">
                <a:solidFill>
                  <a:srgbClr val="006699"/>
                </a:solidFill>
                <a:latin typeface="Arial" pitchFamily="34" charset="0"/>
                <a:ea typeface="ＭＳ Ｐゴシック" pitchFamily="34" charset="-128"/>
              </a:rPr>
              <a:t>управление параметрами устройств</a:t>
            </a:r>
            <a:endParaRPr lang="en-US" altLang="ru-RU" sz="1800" b="1" dirty="0">
              <a:solidFill>
                <a:srgbClr val="006699"/>
              </a:solidFill>
              <a:latin typeface="Arial" pitchFamily="34" charset="0"/>
              <a:ea typeface="ＭＳ Ｐゴシック" pitchFamily="34" charset="-128"/>
            </a:endParaRPr>
          </a:p>
        </p:txBody>
      </p:sp>
      <p:pic>
        <p:nvPicPr>
          <p:cNvPr id="242717" name="Picture 64" descr="HiVi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981200"/>
            <a:ext cx="86201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718" name="Foliennummernplatzhalter 4"/>
          <p:cNvSpPr txBox="1">
            <a:spLocks noGrp="1"/>
          </p:cNvSpPr>
          <p:nvPr/>
        </p:nvSpPr>
        <p:spPr bwMode="auto">
          <a:xfrm>
            <a:off x="8570913" y="6556375"/>
            <a:ext cx="349250" cy="18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pPr algn="r"/>
            <a:fld id="{306244DC-E90C-45E0-9FB8-64397C2EAA1B}" type="slidenum">
              <a:rPr lang="en-US" altLang="ru-RU" sz="1200">
                <a:solidFill>
                  <a:schemeClr val="bg2"/>
                </a:solidFill>
                <a:latin typeface="Arial" pitchFamily="34" charset="0"/>
                <a:ea typeface="ＭＳ Ｐゴシック" pitchFamily="34" charset="-128"/>
              </a:rPr>
              <a:pPr algn="r"/>
              <a:t>25</a:t>
            </a:fld>
            <a:endParaRPr lang="en-US" altLang="ru-RU" sz="1200">
              <a:solidFill>
                <a:schemeClr val="bg2"/>
              </a:solidFill>
              <a:latin typeface="Arial" pitchFamily="34" charset="0"/>
              <a:ea typeface="ＭＳ Ｐゴシック" pitchFamily="34" charset="-128"/>
            </a:endParaRPr>
          </a:p>
        </p:txBody>
      </p:sp>
      <p:pic>
        <p:nvPicPr>
          <p:cNvPr id="242719" name="Grafik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27713" y="2395538"/>
            <a:ext cx="14255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720" name="Rectangle 18"/>
          <p:cNvSpPr>
            <a:spLocks noChangeArrowheads="1"/>
          </p:cNvSpPr>
          <p:nvPr/>
        </p:nvSpPr>
        <p:spPr bwMode="auto">
          <a:xfrm>
            <a:off x="2147888" y="4221163"/>
            <a:ext cx="1390650" cy="1263650"/>
          </a:xfrm>
          <a:prstGeom prst="rect">
            <a:avLst/>
          </a:prstGeom>
          <a:noFill/>
          <a:ln w="9525" algn="ctr">
            <a:solidFill>
              <a:srgbClr val="D7C9B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endParaRPr lang="ru-RU" altLang="ru-RU" sz="1800">
              <a:latin typeface="Arial" pitchFamily="34" charset="0"/>
              <a:ea typeface="ＭＳ Ｐゴシック" pitchFamily="34" charset="-128"/>
            </a:endParaRPr>
          </a:p>
        </p:txBody>
      </p:sp>
      <p:sp>
        <p:nvSpPr>
          <p:cNvPr id="242721" name="Text Box 44"/>
          <p:cNvSpPr txBox="1">
            <a:spLocks noChangeArrowheads="1"/>
          </p:cNvSpPr>
          <p:nvPr/>
        </p:nvSpPr>
        <p:spPr bwMode="auto">
          <a:xfrm>
            <a:off x="2366963" y="5318125"/>
            <a:ext cx="762000"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Futura Bk" pitchFamily="34" charset="0"/>
              </a:defRPr>
            </a:lvl1pPr>
            <a:lvl2pPr marL="742950" indent="-285750">
              <a:defRPr sz="2400">
                <a:solidFill>
                  <a:schemeClr val="tx1"/>
                </a:solidFill>
                <a:latin typeface="Futura Bk" pitchFamily="34" charset="0"/>
              </a:defRPr>
            </a:lvl2pPr>
            <a:lvl3pPr marL="1143000" indent="-228600">
              <a:defRPr sz="2400">
                <a:solidFill>
                  <a:schemeClr val="tx1"/>
                </a:solidFill>
                <a:latin typeface="Futura Bk" pitchFamily="34" charset="0"/>
              </a:defRPr>
            </a:lvl3pPr>
            <a:lvl4pPr marL="1600200" indent="-228600">
              <a:defRPr sz="2400">
                <a:solidFill>
                  <a:schemeClr val="tx1"/>
                </a:solidFill>
                <a:latin typeface="Futura Bk" pitchFamily="34" charset="0"/>
              </a:defRPr>
            </a:lvl4pPr>
            <a:lvl5pPr marL="2057400" indent="-228600">
              <a:defRPr sz="2400">
                <a:solidFill>
                  <a:schemeClr val="tx1"/>
                </a:solidFill>
                <a:latin typeface="Futura Bk" pitchFamily="34" charset="0"/>
              </a:defRPr>
            </a:lvl5pPr>
            <a:lvl6pPr marL="2514600" indent="-228600" eaLnBrk="0" fontAlgn="base" hangingPunct="0">
              <a:spcBef>
                <a:spcPct val="0"/>
              </a:spcBef>
              <a:spcAft>
                <a:spcPct val="0"/>
              </a:spcAft>
              <a:defRPr sz="2400">
                <a:solidFill>
                  <a:schemeClr val="tx1"/>
                </a:solidFill>
                <a:latin typeface="Futura Bk" pitchFamily="34" charset="0"/>
              </a:defRPr>
            </a:lvl6pPr>
            <a:lvl7pPr marL="2971800" indent="-228600" eaLnBrk="0" fontAlgn="base" hangingPunct="0">
              <a:spcBef>
                <a:spcPct val="0"/>
              </a:spcBef>
              <a:spcAft>
                <a:spcPct val="0"/>
              </a:spcAft>
              <a:defRPr sz="2400">
                <a:solidFill>
                  <a:schemeClr val="tx1"/>
                </a:solidFill>
                <a:latin typeface="Futura Bk" pitchFamily="34" charset="0"/>
              </a:defRPr>
            </a:lvl7pPr>
            <a:lvl8pPr marL="3429000" indent="-228600" eaLnBrk="0" fontAlgn="base" hangingPunct="0">
              <a:spcBef>
                <a:spcPct val="0"/>
              </a:spcBef>
              <a:spcAft>
                <a:spcPct val="0"/>
              </a:spcAft>
              <a:defRPr sz="2400">
                <a:solidFill>
                  <a:schemeClr val="tx1"/>
                </a:solidFill>
                <a:latin typeface="Futura Bk" pitchFamily="34" charset="0"/>
              </a:defRPr>
            </a:lvl8pPr>
            <a:lvl9pPr marL="3886200" indent="-228600" eaLnBrk="0" fontAlgn="base" hangingPunct="0">
              <a:spcBef>
                <a:spcPct val="0"/>
              </a:spcBef>
              <a:spcAft>
                <a:spcPct val="0"/>
              </a:spcAft>
              <a:defRPr sz="2400">
                <a:solidFill>
                  <a:schemeClr val="tx1"/>
                </a:solidFill>
                <a:latin typeface="Futura Bk" pitchFamily="34" charset="0"/>
              </a:defRPr>
            </a:lvl9pPr>
          </a:lstStyle>
          <a:p>
            <a:pPr algn="ctr"/>
            <a:r>
              <a:rPr lang="en-US" altLang="ru-RU" sz="1200" b="1">
                <a:solidFill>
                  <a:srgbClr val="006699"/>
                </a:solidFill>
                <a:latin typeface="Arial" pitchFamily="34" charset="0"/>
                <a:ea typeface="ＭＳ Ｐゴシック" pitchFamily="34" charset="-128"/>
              </a:rPr>
              <a:t>BAT-C</a:t>
            </a:r>
          </a:p>
        </p:txBody>
      </p:sp>
      <p:pic>
        <p:nvPicPr>
          <p:cNvPr id="242722" name="Grafik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2590800"/>
            <a:ext cx="17748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723" name="Picture 3" descr="BAT-C_Antenna_Presentation_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76912">
            <a:off x="2435225" y="4411663"/>
            <a:ext cx="12541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3893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35"/>
          <p:cNvSpPr>
            <a:spLocks noChangeArrowheads="1"/>
          </p:cNvSpPr>
          <p:nvPr/>
        </p:nvSpPr>
        <p:spPr bwMode="auto">
          <a:xfrm>
            <a:off x="251520" y="260648"/>
            <a:ext cx="6768752" cy="461665"/>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indent="-342900" eaLnBrk="0" hangingPunct="0">
              <a:spcBef>
                <a:spcPts val="600"/>
              </a:spcBef>
              <a:buClr>
                <a:srgbClr val="CC0000"/>
              </a:buClr>
              <a:defRPr/>
            </a:pPr>
            <a:r>
              <a:rPr lang="en-US" altLang="zh-TW" sz="2400" b="1" dirty="0">
                <a:solidFill>
                  <a:srgbClr val="445560"/>
                </a:solidFill>
                <a:latin typeface="Arial" pitchFamily="34" charset="0"/>
              </a:rPr>
              <a:t>Hirschmann </a:t>
            </a:r>
            <a:r>
              <a:rPr lang="en-US" altLang="zh-TW" sz="2400" b="1" dirty="0" smtClean="0">
                <a:solidFill>
                  <a:srgbClr val="445560"/>
                </a:solidFill>
                <a:latin typeface="Arial" pitchFamily="34" charset="0"/>
              </a:rPr>
              <a:t>BAT450-F</a:t>
            </a:r>
            <a:endParaRPr lang="en-US" altLang="zh-TW" sz="2400" b="1" dirty="0">
              <a:solidFill>
                <a:srgbClr val="445560"/>
              </a:solidFill>
              <a:latin typeface="Arial" pitchFamily="34" charset="0"/>
            </a:endParaRPr>
          </a:p>
        </p:txBody>
      </p:sp>
      <p:pic>
        <p:nvPicPr>
          <p:cNvPr id="5" name="Рисунок 4"/>
          <p:cNvPicPr>
            <a:picLocks noChangeAspect="1"/>
          </p:cNvPicPr>
          <p:nvPr/>
        </p:nvPicPr>
        <p:blipFill>
          <a:blip r:embed="rId2"/>
          <a:stretch>
            <a:fillRect/>
          </a:stretch>
        </p:blipFill>
        <p:spPr>
          <a:xfrm>
            <a:off x="5122187" y="1333803"/>
            <a:ext cx="3796170" cy="2376264"/>
          </a:xfrm>
          <a:prstGeom prst="rect">
            <a:avLst/>
          </a:prstGeom>
        </p:spPr>
      </p:pic>
      <p:sp>
        <p:nvSpPr>
          <p:cNvPr id="6" name="Прямоугольник 5"/>
          <p:cNvSpPr/>
          <p:nvPr/>
        </p:nvSpPr>
        <p:spPr>
          <a:xfrm>
            <a:off x="265954" y="764024"/>
            <a:ext cx="5818214" cy="4862870"/>
          </a:xfrm>
          <a:prstGeom prst="rect">
            <a:avLst/>
          </a:prstGeom>
        </p:spPr>
        <p:txBody>
          <a:bodyPr wrap="square">
            <a:spAutoFit/>
          </a:bodyPr>
          <a:lstStyle/>
          <a:p>
            <a:endParaRPr lang="ru-RU" sz="1400" dirty="0">
              <a:solidFill>
                <a:srgbClr val="000000"/>
              </a:solidFill>
              <a:latin typeface="Arial" panose="020B0604020202020204" pitchFamily="34" charset="0"/>
            </a:endParaRPr>
          </a:p>
          <a:p>
            <a:r>
              <a:rPr lang="ru-RU" sz="2400" b="1" dirty="0" smtClean="0">
                <a:solidFill>
                  <a:srgbClr val="002060"/>
                </a:solidFill>
                <a:latin typeface="Arial" panose="020B0604020202020204" pitchFamily="34" charset="0"/>
                <a:ea typeface="ＭＳ Ｐゴシック" pitchFamily="34" charset="-128"/>
                <a:cs typeface="Arial" panose="020B0604020202020204" pitchFamily="34" charset="0"/>
              </a:rPr>
              <a:t>Гибкие </a:t>
            </a:r>
            <a:r>
              <a:rPr lang="ru-RU" sz="2400" b="1" dirty="0">
                <a:solidFill>
                  <a:srgbClr val="002060"/>
                </a:solidFill>
                <a:latin typeface="Arial" panose="020B0604020202020204" pitchFamily="34" charset="0"/>
                <a:ea typeface="ＭＳ Ｐゴシック" pitchFamily="34" charset="-128"/>
                <a:cs typeface="Arial" panose="020B0604020202020204" pitchFamily="34" charset="0"/>
              </a:rPr>
              <a:t>возможности установки</a:t>
            </a:r>
          </a:p>
          <a:p>
            <a:r>
              <a:rPr lang="en-US" dirty="0" smtClean="0">
                <a:solidFill>
                  <a:srgbClr val="000000"/>
                </a:solidFill>
                <a:latin typeface="Arial" panose="020B0604020202020204" pitchFamily="34" charset="0"/>
              </a:rPr>
              <a:t>• </a:t>
            </a:r>
            <a:r>
              <a:rPr lang="en-US" dirty="0">
                <a:solidFill>
                  <a:srgbClr val="000000"/>
                </a:solidFill>
                <a:latin typeface="Arial" panose="020B0604020202020204" pitchFamily="34" charset="0"/>
              </a:rPr>
              <a:t>IP </a:t>
            </a:r>
            <a:r>
              <a:rPr lang="en-US" dirty="0" smtClean="0">
                <a:solidFill>
                  <a:srgbClr val="000000"/>
                </a:solidFill>
                <a:latin typeface="Arial" panose="020B0604020202020204" pitchFamily="34" charset="0"/>
              </a:rPr>
              <a:t>67 </a:t>
            </a:r>
            <a:r>
              <a:rPr lang="ru-RU" dirty="0" smtClean="0">
                <a:solidFill>
                  <a:srgbClr val="000000"/>
                </a:solidFill>
                <a:latin typeface="Arial" panose="020B0604020202020204" pitchFamily="34" charset="0"/>
              </a:rPr>
              <a:t>защита</a:t>
            </a:r>
            <a:r>
              <a:rPr lang="en-US" dirty="0" smtClean="0">
                <a:solidFill>
                  <a:srgbClr val="000000"/>
                </a:solidFill>
                <a:latin typeface="Arial" panose="020B0604020202020204" pitchFamily="34" charset="0"/>
              </a:rPr>
              <a:t>,</a:t>
            </a:r>
            <a:r>
              <a:rPr lang="ru-RU" dirty="0" smtClean="0">
                <a:solidFill>
                  <a:srgbClr val="000000"/>
                </a:solidFill>
                <a:latin typeface="Arial" panose="020B0604020202020204" pitchFamily="34" charset="0"/>
              </a:rPr>
              <a:t> расширенный температурный диапазон, компактные размеры</a:t>
            </a:r>
            <a:r>
              <a:rPr lang="en-US" dirty="0" smtClean="0">
                <a:solidFill>
                  <a:srgbClr val="000000"/>
                </a:solidFill>
                <a:latin typeface="Arial" panose="020B0604020202020204" pitchFamily="34" charset="0"/>
              </a:rPr>
              <a:t> </a:t>
            </a:r>
            <a:endParaRPr lang="en-US" dirty="0">
              <a:solidFill>
                <a:srgbClr val="000000"/>
              </a:solidFill>
              <a:latin typeface="Arial" panose="020B0604020202020204" pitchFamily="34" charset="0"/>
            </a:endParaRPr>
          </a:p>
          <a:p>
            <a:endParaRPr lang="ru-RU" dirty="0">
              <a:solidFill>
                <a:srgbClr val="000000"/>
              </a:solidFill>
              <a:latin typeface="Arial" panose="020B0604020202020204" pitchFamily="34" charset="0"/>
            </a:endParaRPr>
          </a:p>
          <a:p>
            <a:r>
              <a:rPr lang="ru-RU" sz="2400" b="1" dirty="0" smtClean="0">
                <a:solidFill>
                  <a:srgbClr val="002060"/>
                </a:solidFill>
                <a:latin typeface="Arial" panose="020B0604020202020204" pitchFamily="34" charset="0"/>
                <a:ea typeface="ＭＳ Ｐゴシック" pitchFamily="34" charset="-128"/>
                <a:cs typeface="Arial" panose="020B0604020202020204" pitchFamily="34" charset="0"/>
              </a:rPr>
              <a:t>Модульная </a:t>
            </a:r>
            <a:r>
              <a:rPr lang="ru-RU" sz="2400" b="1" dirty="0">
                <a:solidFill>
                  <a:srgbClr val="002060"/>
                </a:solidFill>
                <a:latin typeface="Arial" panose="020B0604020202020204" pitchFamily="34" charset="0"/>
                <a:ea typeface="ＭＳ Ｐゴシック" pitchFamily="34" charset="-128"/>
                <a:cs typeface="Arial" panose="020B0604020202020204" pitchFamily="34" charset="0"/>
              </a:rPr>
              <a:t>конструкция, конфигурируемые </a:t>
            </a:r>
            <a:r>
              <a:rPr lang="ru-RU" sz="2400" b="1" dirty="0" smtClean="0">
                <a:solidFill>
                  <a:srgbClr val="002060"/>
                </a:solidFill>
                <a:latin typeface="Arial" panose="020B0604020202020204" pitchFamily="34" charset="0"/>
                <a:ea typeface="ＭＳ Ｐゴシック" pitchFamily="34" charset="-128"/>
                <a:cs typeface="Arial" panose="020B0604020202020204" pitchFamily="34" charset="0"/>
              </a:rPr>
              <a:t>интерфейсы</a:t>
            </a:r>
            <a:endParaRPr lang="en-US" sz="2400" b="1" dirty="0" smtClean="0">
              <a:solidFill>
                <a:srgbClr val="002060"/>
              </a:solidFill>
              <a:latin typeface="Arial" panose="020B0604020202020204" pitchFamily="34" charset="0"/>
              <a:ea typeface="ＭＳ Ｐゴシック" pitchFamily="34" charset="-128"/>
              <a:cs typeface="Arial" panose="020B0604020202020204" pitchFamily="34" charset="0"/>
            </a:endParaRPr>
          </a:p>
          <a:p>
            <a:r>
              <a:rPr lang="en-US" dirty="0" smtClean="0">
                <a:solidFill>
                  <a:srgbClr val="000000"/>
                </a:solidFill>
                <a:latin typeface="Arial" panose="020B0604020202020204" pitchFamily="34" charset="0"/>
              </a:rPr>
              <a:t>•</a:t>
            </a:r>
            <a:r>
              <a:rPr lang="ru-RU" dirty="0" smtClean="0">
                <a:solidFill>
                  <a:srgbClr val="000000"/>
                </a:solidFill>
                <a:latin typeface="Arial" panose="020B0604020202020204" pitchFamily="34" charset="0"/>
              </a:rPr>
              <a:t>Беспроводные</a:t>
            </a:r>
            <a:r>
              <a:rPr lang="en-US" dirty="0" smtClean="0">
                <a:solidFill>
                  <a:srgbClr val="000000"/>
                </a:solidFill>
                <a:latin typeface="Arial" panose="020B0604020202020204" pitchFamily="34" charset="0"/>
              </a:rPr>
              <a:t> </a:t>
            </a:r>
            <a:r>
              <a:rPr lang="en-US" dirty="0" smtClean="0">
                <a:solidFill>
                  <a:srgbClr val="000000"/>
                </a:solidFill>
                <a:latin typeface="Arial" panose="020B0604020202020204" pitchFamily="34" charset="0"/>
              </a:rPr>
              <a:t>:</a:t>
            </a:r>
          </a:p>
          <a:p>
            <a:r>
              <a:rPr lang="en-US" dirty="0" smtClean="0">
                <a:solidFill>
                  <a:srgbClr val="000000"/>
                </a:solidFill>
                <a:latin typeface="Arial" panose="020B0604020202020204" pitchFamily="34" charset="0"/>
              </a:rPr>
              <a:t>1xWLAN</a:t>
            </a:r>
            <a:r>
              <a:rPr lang="en-US" dirty="0">
                <a:solidFill>
                  <a:srgbClr val="000000"/>
                </a:solidFill>
                <a:latin typeface="Arial" panose="020B0604020202020204" pitchFamily="34" charset="0"/>
              </a:rPr>
              <a:t>, </a:t>
            </a:r>
            <a:r>
              <a:rPr lang="en-US" dirty="0" smtClean="0">
                <a:solidFill>
                  <a:srgbClr val="000000"/>
                </a:solidFill>
                <a:latin typeface="Arial" panose="020B0604020202020204" pitchFamily="34" charset="0"/>
              </a:rPr>
              <a:t>2xWLAN,</a:t>
            </a:r>
          </a:p>
          <a:p>
            <a:r>
              <a:rPr lang="en-US" dirty="0" smtClean="0">
                <a:solidFill>
                  <a:srgbClr val="000000"/>
                </a:solidFill>
                <a:latin typeface="Arial" panose="020B0604020202020204" pitchFamily="34" charset="0"/>
              </a:rPr>
              <a:t>1xWLAN+LTE </a:t>
            </a:r>
            <a:r>
              <a:rPr lang="en-US" dirty="0">
                <a:solidFill>
                  <a:srgbClr val="000000"/>
                </a:solidFill>
                <a:latin typeface="Arial" panose="020B0604020202020204" pitchFamily="34" charset="0"/>
              </a:rPr>
              <a:t>or </a:t>
            </a:r>
            <a:r>
              <a:rPr lang="en-US" dirty="0" smtClean="0">
                <a:solidFill>
                  <a:srgbClr val="000000"/>
                </a:solidFill>
                <a:latin typeface="Arial" panose="020B0604020202020204" pitchFamily="34" charset="0"/>
              </a:rPr>
              <a:t>1xWLAN+IIoT</a:t>
            </a:r>
            <a:r>
              <a:rPr lang="ru-RU" dirty="0" smtClean="0">
                <a:solidFill>
                  <a:srgbClr val="000000"/>
                </a:solidFill>
                <a:latin typeface="Arial" panose="020B0604020202020204" pitchFamily="34" charset="0"/>
              </a:rPr>
              <a:t> (</a:t>
            </a:r>
            <a:r>
              <a:rPr lang="en-US" dirty="0" smtClean="0">
                <a:solidFill>
                  <a:srgbClr val="000000"/>
                </a:solidFill>
                <a:latin typeface="Arial" panose="020B0604020202020204" pitchFamily="34" charset="0"/>
              </a:rPr>
              <a:t>ISA100.11a</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Zigbee</a:t>
            </a:r>
            <a:r>
              <a:rPr lang="en-US" dirty="0">
                <a:solidFill>
                  <a:srgbClr val="000000"/>
                </a:solidFill>
                <a:latin typeface="Arial" panose="020B0604020202020204" pitchFamily="34" charset="0"/>
              </a:rPr>
              <a:t>, Bluetooth, Wireless </a:t>
            </a:r>
            <a:r>
              <a:rPr lang="en-US" dirty="0" smtClean="0">
                <a:solidFill>
                  <a:srgbClr val="000000"/>
                </a:solidFill>
                <a:latin typeface="Arial" panose="020B0604020202020204" pitchFamily="34" charset="0"/>
              </a:rPr>
              <a:t>HART)</a:t>
            </a:r>
            <a:endParaRPr lang="en-US" dirty="0">
              <a:solidFill>
                <a:srgbClr val="000000"/>
              </a:solidFill>
              <a:latin typeface="Arial" panose="020B0604020202020204" pitchFamily="34" charset="0"/>
            </a:endParaRPr>
          </a:p>
          <a:p>
            <a:endParaRPr lang="en-US" dirty="0" smtClean="0">
              <a:solidFill>
                <a:srgbClr val="000000"/>
              </a:solidFill>
              <a:latin typeface="Arial" panose="020B0604020202020204" pitchFamily="34" charset="0"/>
            </a:endParaRPr>
          </a:p>
          <a:p>
            <a:r>
              <a:rPr lang="en-US" dirty="0" smtClean="0">
                <a:solidFill>
                  <a:srgbClr val="000000"/>
                </a:solidFill>
                <a:latin typeface="Arial" panose="020B0604020202020204" pitchFamily="34" charset="0"/>
              </a:rPr>
              <a:t>•</a:t>
            </a:r>
            <a:r>
              <a:rPr lang="ru-RU" dirty="0" smtClean="0">
                <a:solidFill>
                  <a:srgbClr val="000000"/>
                </a:solidFill>
                <a:latin typeface="Arial" panose="020B0604020202020204" pitchFamily="34" charset="0"/>
              </a:rPr>
              <a:t>Проводные</a:t>
            </a:r>
            <a:r>
              <a:rPr lang="en-US" dirty="0" smtClean="0">
                <a:solidFill>
                  <a:srgbClr val="000000"/>
                </a:solidFill>
                <a:latin typeface="Arial" panose="020B0604020202020204" pitchFamily="34" charset="0"/>
              </a:rPr>
              <a:t> </a:t>
            </a:r>
            <a:r>
              <a:rPr lang="en-US" dirty="0">
                <a:solidFill>
                  <a:srgbClr val="000000"/>
                </a:solidFill>
                <a:latin typeface="Arial" panose="020B0604020202020204" pitchFamily="34" charset="0"/>
              </a:rPr>
              <a:t>: </a:t>
            </a:r>
            <a:r>
              <a:rPr lang="ru-RU" dirty="0" smtClean="0">
                <a:solidFill>
                  <a:srgbClr val="000000"/>
                </a:solidFill>
                <a:latin typeface="Arial" panose="020B0604020202020204" pitchFamily="34" charset="0"/>
              </a:rPr>
              <a:t>до </a:t>
            </a:r>
            <a:r>
              <a:rPr lang="en-US" dirty="0" smtClean="0">
                <a:solidFill>
                  <a:srgbClr val="000000"/>
                </a:solidFill>
                <a:latin typeface="Arial" panose="020B0604020202020204" pitchFamily="34" charset="0"/>
              </a:rPr>
              <a:t>2xLAN </a:t>
            </a:r>
            <a:r>
              <a:rPr lang="ru-RU" dirty="0" smtClean="0">
                <a:solidFill>
                  <a:srgbClr val="000000"/>
                </a:solidFill>
                <a:latin typeface="Arial" panose="020B0604020202020204" pitchFamily="34" charset="0"/>
              </a:rPr>
              <a:t>портов</a:t>
            </a:r>
            <a:r>
              <a:rPr lang="en-US" dirty="0" smtClean="0">
                <a:solidFill>
                  <a:srgbClr val="000000"/>
                </a:solidFill>
                <a:latin typeface="Arial" panose="020B0604020202020204" pitchFamily="34" charset="0"/>
              </a:rPr>
              <a:t> 10/100/1000BASE-TX</a:t>
            </a:r>
            <a:endParaRPr lang="en-US" dirty="0">
              <a:solidFill>
                <a:srgbClr val="000000"/>
              </a:solidFill>
              <a:latin typeface="Arial" panose="020B0604020202020204" pitchFamily="34" charset="0"/>
            </a:endParaRPr>
          </a:p>
          <a:p>
            <a:endParaRPr lang="ru-RU" dirty="0">
              <a:solidFill>
                <a:srgbClr val="000000"/>
              </a:solidFill>
              <a:latin typeface="Arial" panose="020B0604020202020204" pitchFamily="34" charset="0"/>
            </a:endParaRPr>
          </a:p>
          <a:p>
            <a:r>
              <a:rPr lang="ru-RU" sz="2400" b="1" dirty="0">
                <a:solidFill>
                  <a:srgbClr val="002060"/>
                </a:solidFill>
                <a:latin typeface="Arial" panose="020B0604020202020204" pitchFamily="34" charset="0"/>
                <a:ea typeface="ＭＳ Ｐゴシック" pitchFamily="34" charset="-128"/>
                <a:cs typeface="Arial" panose="020B0604020202020204" pitchFamily="34" charset="0"/>
              </a:rPr>
              <a:t>Многофункциональная ОС</a:t>
            </a:r>
          </a:p>
          <a:p>
            <a:r>
              <a:rPr lang="en-US" sz="2000" dirty="0" smtClean="0">
                <a:solidFill>
                  <a:srgbClr val="000000"/>
                </a:solidFill>
                <a:latin typeface="Arial" panose="020B0604020202020204" pitchFamily="34" charset="0"/>
              </a:rPr>
              <a:t> </a:t>
            </a:r>
            <a:r>
              <a:rPr lang="en-US" dirty="0">
                <a:solidFill>
                  <a:srgbClr val="000000"/>
                </a:solidFill>
                <a:latin typeface="Arial" panose="020B0604020202020204" pitchFamily="34" charset="0"/>
              </a:rPr>
              <a:t>•</a:t>
            </a:r>
            <a:r>
              <a:rPr lang="en-US" dirty="0" err="1" smtClean="0">
                <a:solidFill>
                  <a:srgbClr val="000000"/>
                </a:solidFill>
                <a:latin typeface="Arial" panose="020B0604020202020204" pitchFamily="34" charset="0"/>
              </a:rPr>
              <a:t>HiLCOS</a:t>
            </a:r>
            <a:r>
              <a:rPr lang="en-US" dirty="0" smtClean="0">
                <a:solidFill>
                  <a:srgbClr val="000000"/>
                </a:solidFill>
                <a:latin typeface="Arial" panose="020B0604020202020204" pitchFamily="34" charset="0"/>
              </a:rPr>
              <a:t> </a:t>
            </a:r>
            <a:endParaRPr lang="en-US" dirty="0">
              <a:solidFill>
                <a:srgbClr val="000000"/>
              </a:solidFill>
              <a:latin typeface="Arial" panose="020B0604020202020204" pitchFamily="34" charset="0"/>
            </a:endParaRPr>
          </a:p>
        </p:txBody>
      </p:sp>
      <p:pic>
        <p:nvPicPr>
          <p:cNvPr id="7" name="Рисунок 6"/>
          <p:cNvPicPr>
            <a:picLocks noChangeAspect="1"/>
          </p:cNvPicPr>
          <p:nvPr/>
        </p:nvPicPr>
        <p:blipFill>
          <a:blip r:embed="rId3"/>
          <a:stretch>
            <a:fillRect/>
          </a:stretch>
        </p:blipFill>
        <p:spPr>
          <a:xfrm>
            <a:off x="7164288" y="5202316"/>
            <a:ext cx="1306560" cy="295157"/>
          </a:xfrm>
          <a:prstGeom prst="rect">
            <a:avLst/>
          </a:prstGeom>
        </p:spPr>
      </p:pic>
    </p:spTree>
    <p:extLst>
      <p:ext uri="{BB962C8B-B14F-4D97-AF65-F5344CB8AC3E}">
        <p14:creationId xmlns:p14="http://schemas.microsoft.com/office/powerpoint/2010/main" val="23196033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35"/>
          <p:cNvSpPr>
            <a:spLocks noChangeArrowheads="1"/>
          </p:cNvSpPr>
          <p:nvPr/>
        </p:nvSpPr>
        <p:spPr bwMode="auto">
          <a:xfrm>
            <a:off x="251520" y="260648"/>
            <a:ext cx="6768752" cy="461665"/>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indent="-342900" eaLnBrk="0" hangingPunct="0">
              <a:spcBef>
                <a:spcPts val="600"/>
              </a:spcBef>
              <a:buClr>
                <a:srgbClr val="CC0000"/>
              </a:buClr>
              <a:defRPr/>
            </a:pPr>
            <a:r>
              <a:rPr lang="en-US" altLang="zh-TW" sz="2400" b="1" dirty="0">
                <a:solidFill>
                  <a:srgbClr val="445560"/>
                </a:solidFill>
                <a:latin typeface="Arial" pitchFamily="34" charset="0"/>
              </a:rPr>
              <a:t>BAT450-F</a:t>
            </a:r>
            <a:r>
              <a:rPr lang="ru-RU" altLang="zh-TW" sz="2400" b="1" dirty="0">
                <a:solidFill>
                  <a:srgbClr val="445560"/>
                </a:solidFill>
                <a:latin typeface="Arial" pitchFamily="34" charset="0"/>
              </a:rPr>
              <a:t> и </a:t>
            </a:r>
            <a:r>
              <a:rPr lang="en-US" altLang="zh-TW" sz="2400" b="1" dirty="0" err="1">
                <a:solidFill>
                  <a:srgbClr val="445560"/>
                </a:solidFill>
                <a:latin typeface="Arial" pitchFamily="34" charset="0"/>
              </a:rPr>
              <a:t>OpenBAT</a:t>
            </a:r>
            <a:r>
              <a:rPr lang="en-US" altLang="zh-TW" sz="2400" b="1" dirty="0">
                <a:solidFill>
                  <a:srgbClr val="445560"/>
                </a:solidFill>
                <a:latin typeface="Arial" pitchFamily="34" charset="0"/>
              </a:rPr>
              <a:t> - </a:t>
            </a:r>
            <a:r>
              <a:rPr lang="ru-RU" altLang="zh-TW" sz="2400" b="1" dirty="0">
                <a:solidFill>
                  <a:srgbClr val="445560"/>
                </a:solidFill>
                <a:latin typeface="Arial" pitchFamily="34" charset="0"/>
              </a:rPr>
              <a:t>сравнение</a:t>
            </a:r>
            <a:endParaRPr lang="en-US" altLang="zh-TW" sz="2400" b="1" dirty="0">
              <a:solidFill>
                <a:srgbClr val="445560"/>
              </a:solidFill>
              <a:latin typeface="Arial" pitchFamily="34" charset="0"/>
            </a:endParaRPr>
          </a:p>
        </p:txBody>
      </p:sp>
      <p:graphicFrame>
        <p:nvGraphicFramePr>
          <p:cNvPr id="9" name="Inhaltsplatzhalter 3"/>
          <p:cNvGraphicFramePr>
            <a:graphicFrameLocks noGrp="1"/>
          </p:cNvGraphicFramePr>
          <p:nvPr>
            <p:ph idx="1"/>
            <p:extLst>
              <p:ext uri="{D42A27DB-BD31-4B8C-83A1-F6EECF244321}">
                <p14:modId xmlns:p14="http://schemas.microsoft.com/office/powerpoint/2010/main" val="968212155"/>
              </p:ext>
            </p:extLst>
          </p:nvPr>
        </p:nvGraphicFramePr>
        <p:xfrm>
          <a:off x="395536" y="914428"/>
          <a:ext cx="8618805" cy="5277708"/>
        </p:xfrm>
        <a:graphic>
          <a:graphicData uri="http://schemas.openxmlformats.org/drawingml/2006/table">
            <a:tbl>
              <a:tblPr firstRow="1">
                <a:tableStyleId>{5C22544A-7EE6-4342-B048-85BDC9FD1C3A}</a:tableStyleId>
              </a:tblPr>
              <a:tblGrid>
                <a:gridCol w="1368152"/>
                <a:gridCol w="3240103"/>
                <a:gridCol w="1821750"/>
                <a:gridCol w="2188800"/>
              </a:tblGrid>
              <a:tr h="350319">
                <a:tc>
                  <a:txBody>
                    <a:bodyPr/>
                    <a:lstStyle/>
                    <a:p>
                      <a:pPr algn="l" fontAlgn="b"/>
                      <a:endParaRPr lang="en-US" sz="1600" b="0" i="0" u="none" strike="noStrike" noProof="0" dirty="0">
                        <a:solidFill>
                          <a:srgbClr val="000000"/>
                        </a:solidFill>
                        <a:effectLst/>
                        <a:latin typeface="Calibri"/>
                      </a:endParaRPr>
                    </a:p>
                  </a:txBody>
                  <a:tcPr marL="13219" marR="13219" marT="13219" marB="0" anchor="ctr"/>
                </a:tc>
                <a:tc>
                  <a:txBody>
                    <a:bodyPr/>
                    <a:lstStyle/>
                    <a:p>
                      <a:pPr algn="l" fontAlgn="b"/>
                      <a:endParaRPr lang="en-US" sz="1600" b="0" i="0" u="none" strike="noStrike" noProof="0" dirty="0">
                        <a:solidFill>
                          <a:srgbClr val="000000"/>
                        </a:solidFill>
                        <a:effectLst/>
                        <a:latin typeface="Calibri"/>
                      </a:endParaRPr>
                    </a:p>
                  </a:txBody>
                  <a:tcPr marL="13219" marR="13219" marT="13219" marB="0" anchor="ctr"/>
                </a:tc>
                <a:tc>
                  <a:txBody>
                    <a:bodyPr/>
                    <a:lstStyle/>
                    <a:p>
                      <a:pPr algn="ctr" fontAlgn="b"/>
                      <a:r>
                        <a:rPr lang="en-US" sz="1600" u="none" strike="noStrike" noProof="0" dirty="0" smtClean="0">
                          <a:effectLst/>
                        </a:rPr>
                        <a:t>BAT450-F</a:t>
                      </a:r>
                      <a:endParaRPr lang="en-US" sz="1600" b="0" i="0" u="none" strike="noStrike" noProof="0" dirty="0">
                        <a:solidFill>
                          <a:srgbClr val="000000"/>
                        </a:solidFill>
                        <a:effectLst/>
                        <a:latin typeface="Calibri"/>
                      </a:endParaRPr>
                    </a:p>
                  </a:txBody>
                  <a:tcPr marL="13219" marR="13219" marT="13219" marB="0" anchor="ctr"/>
                </a:tc>
                <a:tc>
                  <a:txBody>
                    <a:bodyPr/>
                    <a:lstStyle/>
                    <a:p>
                      <a:pPr algn="ctr" fontAlgn="b"/>
                      <a:r>
                        <a:rPr lang="en-US" sz="1600" u="none" strike="noStrike" noProof="0" dirty="0" err="1" smtClean="0">
                          <a:effectLst/>
                        </a:rPr>
                        <a:t>OpenBAT</a:t>
                      </a:r>
                      <a:r>
                        <a:rPr lang="en-US" sz="1600" u="none" strike="noStrike" noProof="0" dirty="0" smtClean="0">
                          <a:effectLst/>
                        </a:rPr>
                        <a:t> (BAT –F)</a:t>
                      </a:r>
                      <a:endParaRPr lang="en-US" sz="1600" b="0" i="0" u="none" strike="noStrike" noProof="0" dirty="0">
                        <a:solidFill>
                          <a:srgbClr val="000000"/>
                        </a:solidFill>
                        <a:effectLst/>
                        <a:latin typeface="Calibri"/>
                      </a:endParaRPr>
                    </a:p>
                  </a:txBody>
                  <a:tcPr marL="13219" marR="13219" marT="13219" marB="0" anchor="ctr"/>
                </a:tc>
              </a:tr>
              <a:tr h="280255">
                <a:tc>
                  <a:txBody>
                    <a:bodyPr/>
                    <a:lstStyle/>
                    <a:p>
                      <a:pPr algn="l" fontAlgn="b"/>
                      <a:r>
                        <a:rPr lang="ru-RU" sz="1600" b="1" i="0" u="none" strike="noStrike" noProof="0" dirty="0" smtClean="0">
                          <a:solidFill>
                            <a:srgbClr val="000000"/>
                          </a:solidFill>
                          <a:effectLst/>
                          <a:latin typeface="Calibri"/>
                        </a:rPr>
                        <a:t>Порты</a:t>
                      </a:r>
                      <a:endParaRPr lang="en-US" sz="1600" b="1" i="0" u="none" strike="noStrike" noProof="0" dirty="0">
                        <a:solidFill>
                          <a:srgbClr val="000000"/>
                        </a:solidFill>
                        <a:effectLst/>
                        <a:latin typeface="Calibri"/>
                      </a:endParaRPr>
                    </a:p>
                  </a:txBody>
                  <a:tcPr marL="13219" marR="13219" marT="13219"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600" dirty="0" smtClean="0">
                          <a:latin typeface="Calibri" panose="020F0502020204030204" pitchFamily="34" charset="0"/>
                        </a:rPr>
                        <a:t>Ethernet (</a:t>
                      </a:r>
                      <a:r>
                        <a:rPr lang="en-US" sz="1600" dirty="0" smtClean="0"/>
                        <a:t>10/100/1000 Mbit/s)</a:t>
                      </a:r>
                    </a:p>
                  </a:txBody>
                  <a:tcPr marL="13219" marR="13219" marT="13219" marB="0" anchor="ctr"/>
                </a:tc>
                <a:tc>
                  <a:txBody>
                    <a:bodyPr/>
                    <a:lstStyle/>
                    <a:p>
                      <a:r>
                        <a:rPr lang="de-DE" sz="1800" dirty="0" smtClean="0">
                          <a:latin typeface="Calibri" panose="020F0502020204030204" pitchFamily="34" charset="0"/>
                        </a:rPr>
                        <a:t>                2</a:t>
                      </a:r>
                      <a:endParaRPr lang="de-DE" sz="1800" dirty="0">
                        <a:latin typeface="Calibri" panose="020F0502020204030204" pitchFamily="34" charset="0"/>
                      </a:endParaRPr>
                    </a:p>
                  </a:txBody>
                  <a:tcPr marL="13219" marR="13219" marT="13219" marB="0" anchor="ctr"/>
                </a:tc>
                <a:tc>
                  <a:txBody>
                    <a:bodyPr/>
                    <a:lstStyle/>
                    <a:p>
                      <a:pPr algn="ctr"/>
                      <a:r>
                        <a:rPr lang="de-DE" sz="1800" dirty="0" smtClean="0">
                          <a:latin typeface="Calibri" panose="020F0502020204030204" pitchFamily="34" charset="0"/>
                        </a:rPr>
                        <a:t> 2</a:t>
                      </a:r>
                      <a:endParaRPr lang="de-DE" sz="1800" dirty="0">
                        <a:latin typeface="Calibri" panose="020F0502020204030204" pitchFamily="34" charset="0"/>
                      </a:endParaRPr>
                    </a:p>
                  </a:txBody>
                  <a:tcPr marL="13219" marR="13219" marT="13219" marB="0" anchor="ctr"/>
                </a:tc>
              </a:tr>
              <a:tr h="280255">
                <a:tc>
                  <a:txBody>
                    <a:bodyPr/>
                    <a:lstStyle/>
                    <a:p>
                      <a:pPr algn="l" fontAlgn="b"/>
                      <a:endParaRPr lang="en-US" sz="1600" b="1" i="0" u="none" strike="noStrike" noProof="0" dirty="0">
                        <a:solidFill>
                          <a:srgbClr val="000000"/>
                        </a:solidFill>
                        <a:effectLst/>
                        <a:latin typeface="Calibri"/>
                      </a:endParaRPr>
                    </a:p>
                  </a:txBody>
                  <a:tcPr marL="13219" marR="13219" marT="13219" marB="0" anchor="ctr"/>
                </a:tc>
                <a:tc>
                  <a:txBody>
                    <a:bodyPr/>
                    <a:lstStyle/>
                    <a:p>
                      <a:pPr algn="l" fontAlgn="b"/>
                      <a:r>
                        <a:rPr lang="en-US" sz="1600" b="0" i="0" u="none" strike="noStrike" noProof="0" dirty="0" smtClean="0">
                          <a:solidFill>
                            <a:srgbClr val="000000"/>
                          </a:solidFill>
                          <a:effectLst/>
                          <a:latin typeface="Calibri" panose="020F0502020204030204" pitchFamily="34" charset="0"/>
                        </a:rPr>
                        <a:t>SFP (GE)</a:t>
                      </a:r>
                      <a:endParaRPr lang="en-US" sz="1600" b="0" i="0" u="none" strike="noStrike" noProof="0" dirty="0">
                        <a:solidFill>
                          <a:srgbClr val="000000"/>
                        </a:solidFill>
                        <a:effectLst/>
                        <a:latin typeface="Calibri" panose="020F0502020204030204" pitchFamily="34" charset="0"/>
                      </a:endParaRPr>
                    </a:p>
                  </a:txBody>
                  <a:tcPr marL="13219" marR="13219" marT="13219"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mn-cs"/>
                        </a:rPr>
                        <a:t>X</a:t>
                      </a:r>
                    </a:p>
                  </a:txBody>
                  <a:tcPr marL="13219" marR="13219" marT="13219"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noProof="0" dirty="0" smtClean="0">
                          <a:solidFill>
                            <a:srgbClr val="00B050"/>
                          </a:solidFill>
                          <a:effectLst/>
                          <a:latin typeface="Calibri" panose="020F0502020204030204" pitchFamily="34" charset="0"/>
                          <a:sym typeface="Wingdings"/>
                        </a:rPr>
                        <a:t></a:t>
                      </a:r>
                      <a:endParaRPr lang="en-US" sz="1600" b="0" i="0" u="none" strike="noStrike" noProof="0" dirty="0" smtClean="0">
                        <a:solidFill>
                          <a:srgbClr val="FF0000"/>
                        </a:solidFill>
                        <a:effectLst>
                          <a:outerShdw blurRad="38100" dist="38100" dir="2700000" algn="tl">
                            <a:srgbClr val="000000">
                              <a:alpha val="43137"/>
                            </a:srgbClr>
                          </a:outerShdw>
                        </a:effectLst>
                        <a:latin typeface="Calibri" panose="020F0502020204030204" pitchFamily="34" charset="0"/>
                      </a:endParaRPr>
                    </a:p>
                  </a:txBody>
                  <a:tcPr marL="13219" marR="13219" marT="13219" marB="0" anchor="ctr"/>
                </a:tc>
              </a:tr>
              <a:tr h="280388">
                <a:tc>
                  <a:txBody>
                    <a:bodyPr/>
                    <a:lstStyle/>
                    <a:p>
                      <a:pPr algn="l" fontAlgn="b"/>
                      <a:endParaRPr lang="en-US" sz="1600" b="1" i="0" u="none" strike="noStrike" noProof="0" dirty="0">
                        <a:solidFill>
                          <a:srgbClr val="000000"/>
                        </a:solidFill>
                        <a:effectLst/>
                        <a:latin typeface="Calibri"/>
                      </a:endParaRPr>
                    </a:p>
                  </a:txBody>
                  <a:tcPr marL="13219" marR="13219" marT="13219" marB="0" anchor="ctr"/>
                </a:tc>
                <a:tc>
                  <a:txBody>
                    <a:bodyPr/>
                    <a:lstStyle/>
                    <a:p>
                      <a:pPr algn="l" fontAlgn="b"/>
                      <a:r>
                        <a:rPr lang="en-US" sz="1600" b="0" i="0" u="none" strike="noStrike" noProof="0" dirty="0" smtClean="0">
                          <a:solidFill>
                            <a:srgbClr val="000000"/>
                          </a:solidFill>
                          <a:effectLst/>
                          <a:latin typeface="Calibri" panose="020F0502020204030204" pitchFamily="34" charset="0"/>
                        </a:rPr>
                        <a:t>Serial</a:t>
                      </a:r>
                      <a:endParaRPr lang="en-US" sz="1600" b="0" i="0" u="none" strike="noStrike" noProof="0" dirty="0">
                        <a:solidFill>
                          <a:srgbClr val="000000"/>
                        </a:solidFill>
                        <a:effectLst/>
                        <a:latin typeface="Calibri" panose="020F0502020204030204" pitchFamily="34" charset="0"/>
                      </a:endParaRPr>
                    </a:p>
                  </a:txBody>
                  <a:tcPr marL="13219" marR="13219" marT="13219"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noProof="0" dirty="0" smtClean="0">
                          <a:solidFill>
                            <a:srgbClr val="000000"/>
                          </a:solidFill>
                          <a:effectLst/>
                          <a:latin typeface="Calibri" panose="020F0502020204030204" pitchFamily="34" charset="0"/>
                        </a:rPr>
                        <a:t>( V.24/ACA11) </a:t>
                      </a:r>
                      <a:endParaRPr kumimoji="0" lang="en-US" sz="1600" b="0" i="0" u="none" strike="noStrike" kern="1200" cap="none" spc="0" normalizeH="0" baseline="0" noProof="0" dirty="0" smtClean="0">
                        <a:ln>
                          <a:noFill/>
                        </a:ln>
                        <a:solidFill>
                          <a:srgbClr val="00B05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txBody>
                  <a:tcPr marL="13219" marR="13219" marT="13219"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u="none" strike="noStrike" noProof="0" dirty="0" smtClean="0">
                          <a:solidFill>
                            <a:srgbClr val="000000"/>
                          </a:solidFill>
                          <a:effectLst/>
                          <a:latin typeface="Calibri" panose="020F0502020204030204" pitchFamily="34" charset="0"/>
                        </a:rPr>
                        <a:t>( V.24/ACA21) </a:t>
                      </a:r>
                      <a:endParaRPr lang="en-US" sz="1600" b="0" i="0" u="none" strike="noStrike" noProof="0" dirty="0" smtClean="0">
                        <a:solidFill>
                          <a:srgbClr val="00B050"/>
                        </a:solidFill>
                        <a:effectLst>
                          <a:outerShdw blurRad="38100" dist="38100" dir="2700000" algn="tl">
                            <a:srgbClr val="000000">
                              <a:alpha val="43137"/>
                            </a:srgbClr>
                          </a:outerShdw>
                        </a:effectLst>
                        <a:latin typeface="Calibri" panose="020F0502020204030204" pitchFamily="34" charset="0"/>
                      </a:endParaRPr>
                    </a:p>
                  </a:txBody>
                  <a:tcPr marL="13219" marR="13219" marT="13219" marB="0" anchor="ctr"/>
                </a:tc>
              </a:tr>
              <a:tr h="280255">
                <a:tc>
                  <a:txBody>
                    <a:bodyPr/>
                    <a:lstStyle/>
                    <a:p>
                      <a:pPr algn="l" fontAlgn="b"/>
                      <a:r>
                        <a:rPr lang="ru-RU" sz="1600" b="1" i="0" u="none" strike="noStrike" noProof="0" dirty="0" smtClean="0">
                          <a:solidFill>
                            <a:srgbClr val="000000"/>
                          </a:solidFill>
                          <a:effectLst/>
                          <a:latin typeface="Calibri"/>
                        </a:rPr>
                        <a:t>Питание</a:t>
                      </a:r>
                      <a:endParaRPr lang="en-US" sz="1600" b="1" i="0" u="none" strike="noStrike" noProof="0" dirty="0">
                        <a:solidFill>
                          <a:srgbClr val="000000"/>
                        </a:solidFill>
                        <a:effectLst/>
                        <a:latin typeface="Calibri"/>
                      </a:endParaRPr>
                    </a:p>
                  </a:txBody>
                  <a:tcPr marL="13219" marR="13219" marT="13219" marB="0"/>
                </a:tc>
                <a:tc>
                  <a:txBody>
                    <a:bodyPr/>
                    <a:lstStyle/>
                    <a:p>
                      <a:pPr algn="l" fontAlgn="b"/>
                      <a:r>
                        <a:rPr lang="en-US" sz="1600" b="0" i="0" u="none" strike="noStrike" noProof="0" dirty="0" smtClean="0">
                          <a:solidFill>
                            <a:srgbClr val="000000"/>
                          </a:solidFill>
                          <a:effectLst/>
                          <a:latin typeface="Calibri"/>
                        </a:rPr>
                        <a:t>W </a:t>
                      </a:r>
                      <a:r>
                        <a:rPr lang="en-US" sz="1600" b="0" i="0" u="none" strike="noStrike" noProof="0" dirty="0" smtClean="0">
                          <a:solidFill>
                            <a:srgbClr val="000000"/>
                          </a:solidFill>
                          <a:effectLst/>
                          <a:latin typeface="Calibri"/>
                          <a:sym typeface="Wingdings" panose="05000000000000000000" pitchFamily="2" charset="2"/>
                        </a:rPr>
                        <a:t></a:t>
                      </a:r>
                      <a:r>
                        <a:rPr lang="en-US" sz="1600" b="0" i="0" u="none" strike="noStrike" noProof="0" dirty="0" smtClean="0">
                          <a:solidFill>
                            <a:srgbClr val="000000"/>
                          </a:solidFill>
                          <a:effectLst/>
                          <a:latin typeface="Calibri"/>
                        </a:rPr>
                        <a:t> 24 VDC, </a:t>
                      </a:r>
                      <a:r>
                        <a:rPr lang="en-US" sz="1600" b="0" i="0" u="none" strike="noStrike" noProof="0" dirty="0" err="1" smtClean="0">
                          <a:solidFill>
                            <a:srgbClr val="000000"/>
                          </a:solidFill>
                          <a:effectLst/>
                          <a:latin typeface="Calibri"/>
                        </a:rPr>
                        <a:t>PoE</a:t>
                      </a:r>
                      <a:endParaRPr lang="en-US" sz="1600" b="0" i="0" u="none" strike="noStrike" noProof="0" dirty="0">
                        <a:solidFill>
                          <a:srgbClr val="000000"/>
                        </a:solidFill>
                        <a:effectLst/>
                        <a:latin typeface="Calibri"/>
                      </a:endParaRPr>
                    </a:p>
                  </a:txBody>
                  <a:tcPr marL="13219" marR="13219" marT="13219"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u="none" strike="noStrike" noProof="0" dirty="0" smtClean="0">
                          <a:solidFill>
                            <a:srgbClr val="00B050"/>
                          </a:solidFill>
                          <a:effectLst/>
                          <a:sym typeface="Wingdings"/>
                        </a:rPr>
                        <a:t></a:t>
                      </a:r>
                      <a:endParaRPr lang="en-US" sz="1600" b="0" i="0" u="none" strike="noStrike" noProof="0" dirty="0" smtClean="0">
                        <a:solidFill>
                          <a:srgbClr val="FF0000"/>
                        </a:solidFill>
                        <a:effectLst>
                          <a:outerShdw blurRad="38100" dist="38100" dir="2700000" algn="tl">
                            <a:srgbClr val="000000">
                              <a:alpha val="43137"/>
                            </a:srgbClr>
                          </a:outerShdw>
                        </a:effectLst>
                        <a:latin typeface="Calibri"/>
                      </a:endParaRPr>
                    </a:p>
                  </a:txBody>
                  <a:tcPr marL="13219" marR="13219" marT="13219"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noProof="0" dirty="0" smtClean="0">
                          <a:solidFill>
                            <a:srgbClr val="00B050"/>
                          </a:solidFill>
                          <a:effectLst/>
                          <a:sym typeface="Wingdings"/>
                        </a:rPr>
                        <a:t></a:t>
                      </a:r>
                      <a:endParaRPr lang="en-US" sz="1600" b="0" i="0" u="none" strike="noStrike" noProof="0" dirty="0" smtClean="0">
                        <a:solidFill>
                          <a:srgbClr val="FF0000"/>
                        </a:solidFill>
                        <a:effectLst>
                          <a:outerShdw blurRad="38100" dist="38100" dir="2700000" algn="tl">
                            <a:srgbClr val="000000">
                              <a:alpha val="43137"/>
                            </a:srgbClr>
                          </a:outerShdw>
                        </a:effectLst>
                        <a:latin typeface="Calibri"/>
                      </a:endParaRPr>
                    </a:p>
                  </a:txBody>
                  <a:tcPr marL="13219" marR="13219" marT="13219" marB="0" anchor="ctr"/>
                </a:tc>
              </a:tr>
              <a:tr h="305081">
                <a:tc>
                  <a:txBody>
                    <a:bodyPr/>
                    <a:lstStyle/>
                    <a:p>
                      <a:pPr algn="l" fontAlgn="b"/>
                      <a:endParaRPr lang="en-US" sz="1600" b="1" i="0" u="none" strike="noStrike" noProof="0" dirty="0">
                        <a:solidFill>
                          <a:srgbClr val="000000"/>
                        </a:solidFill>
                        <a:effectLst/>
                        <a:latin typeface="Calibri"/>
                      </a:endParaRPr>
                    </a:p>
                  </a:txBody>
                  <a:tcPr marL="13219" marR="13219" marT="13219" marB="0"/>
                </a:tc>
                <a:tc>
                  <a:txBody>
                    <a:bodyPr/>
                    <a:lstStyle/>
                    <a:p>
                      <a:pPr algn="l" fontAlgn="b"/>
                      <a:r>
                        <a:rPr lang="en-US" sz="1600" b="0" i="0" u="none" strike="noStrike" noProof="0" dirty="0" smtClean="0">
                          <a:solidFill>
                            <a:srgbClr val="000000"/>
                          </a:solidFill>
                          <a:effectLst/>
                          <a:latin typeface="Calibri"/>
                        </a:rPr>
                        <a:t>C  </a:t>
                      </a:r>
                      <a:r>
                        <a:rPr lang="en-US" sz="1600" b="0" i="0" u="none" strike="noStrike" noProof="0" dirty="0" smtClean="0">
                          <a:solidFill>
                            <a:srgbClr val="000000"/>
                          </a:solidFill>
                          <a:effectLst/>
                          <a:latin typeface="Calibri"/>
                          <a:sym typeface="Wingdings" panose="05000000000000000000" pitchFamily="2" charset="2"/>
                        </a:rPr>
                        <a:t></a:t>
                      </a:r>
                      <a:r>
                        <a:rPr lang="en-US" sz="1600" b="0" i="0" u="none" strike="noStrike" noProof="0" dirty="0" smtClean="0">
                          <a:solidFill>
                            <a:srgbClr val="000000"/>
                          </a:solidFill>
                          <a:effectLst/>
                          <a:latin typeface="Calibri"/>
                        </a:rPr>
                        <a:t> 18-60 VDC</a:t>
                      </a:r>
                      <a:endParaRPr lang="en-US" sz="1600" b="0" i="0" u="none" strike="noStrike" noProof="0" dirty="0">
                        <a:solidFill>
                          <a:srgbClr val="000000"/>
                        </a:solidFill>
                        <a:effectLst/>
                        <a:latin typeface="Calibri"/>
                      </a:endParaRPr>
                    </a:p>
                  </a:txBody>
                  <a:tcPr marL="13219" marR="13219" marT="13219"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mn-ea"/>
                          <a:cs typeface="+mn-cs"/>
                        </a:rPr>
                        <a:t>X</a:t>
                      </a:r>
                    </a:p>
                  </a:txBody>
                  <a:tcPr marL="13219" marR="13219" marT="13219" marB="0" anchor="ctr"/>
                </a:tc>
                <a:tc>
                  <a:txBody>
                    <a:bodyPr/>
                    <a:lstStyle/>
                    <a:p>
                      <a:pPr marL="233363" marR="0" lvl="1" indent="0" algn="l" defTabSz="914400" rtl="0" eaLnBrk="1" fontAlgn="base" latinLnBrk="0" hangingPunct="1">
                        <a:lnSpc>
                          <a:spcPct val="100000"/>
                        </a:lnSpc>
                        <a:spcBef>
                          <a:spcPts val="575"/>
                        </a:spcBef>
                        <a:spcAft>
                          <a:spcPts val="75"/>
                        </a:spcAft>
                        <a:buClrTx/>
                        <a:buSzPct val="80000"/>
                        <a:buFont typeface="Arial" pitchFamily="34" charset="0"/>
                        <a:buNone/>
                        <a:tabLst/>
                        <a:defRPr/>
                      </a:pPr>
                      <a:r>
                        <a:rPr lang="en-US" sz="1800" b="0" u="none" strike="noStrike" noProof="0" dirty="0" smtClean="0">
                          <a:solidFill>
                            <a:srgbClr val="00B050"/>
                          </a:solidFill>
                          <a:effectLst/>
                          <a:sym typeface="Wingdings"/>
                        </a:rPr>
                        <a:t>             </a:t>
                      </a:r>
                      <a:endParaRPr lang="en-US" sz="1800" b="0" i="0" u="none" strike="noStrike" noProof="0" dirty="0" smtClean="0">
                        <a:solidFill>
                          <a:srgbClr val="FF0000"/>
                        </a:solidFill>
                        <a:effectLst>
                          <a:outerShdw blurRad="38100" dist="38100" dir="2700000" algn="tl">
                            <a:srgbClr val="000000">
                              <a:alpha val="43137"/>
                            </a:srgbClr>
                          </a:outerShdw>
                        </a:effectLst>
                        <a:latin typeface="Calibri"/>
                      </a:endParaRPr>
                    </a:p>
                  </a:txBody>
                  <a:tcPr marL="13219" marR="13219" marT="13219" marB="0" anchor="ctr"/>
                </a:tc>
              </a:tr>
              <a:tr h="305081">
                <a:tc>
                  <a:txBody>
                    <a:bodyPr/>
                    <a:lstStyle/>
                    <a:p>
                      <a:pPr algn="l" fontAlgn="b"/>
                      <a:endParaRPr lang="en-US" sz="1600" b="1" i="0" u="none" strike="noStrike" noProof="0" dirty="0">
                        <a:solidFill>
                          <a:srgbClr val="000000"/>
                        </a:solidFill>
                        <a:effectLst/>
                        <a:latin typeface="Calibri"/>
                      </a:endParaRPr>
                    </a:p>
                  </a:txBody>
                  <a:tcPr marL="13219" marR="13219" marT="13219" marB="0"/>
                </a:tc>
                <a:tc>
                  <a:txBody>
                    <a:bodyPr/>
                    <a:lstStyle/>
                    <a:p>
                      <a:pPr algn="l" fontAlgn="b"/>
                      <a:r>
                        <a:rPr lang="sv-SE" sz="1600" b="0" i="0" u="none" strike="noStrike" noProof="0" dirty="0" smtClean="0">
                          <a:solidFill>
                            <a:srgbClr val="000000"/>
                          </a:solidFill>
                          <a:effectLst/>
                          <a:latin typeface="Calibri"/>
                        </a:rPr>
                        <a:t>K  </a:t>
                      </a:r>
                      <a:r>
                        <a:rPr lang="sv-SE" sz="1600" b="0" i="0" u="none" strike="noStrike" noProof="0" dirty="0" smtClean="0">
                          <a:solidFill>
                            <a:srgbClr val="000000"/>
                          </a:solidFill>
                          <a:effectLst/>
                          <a:latin typeface="Calibri"/>
                          <a:sym typeface="Wingdings" panose="05000000000000000000" pitchFamily="2" charset="2"/>
                        </a:rPr>
                        <a:t></a:t>
                      </a:r>
                      <a:r>
                        <a:rPr lang="sv-SE" sz="1600" b="0" i="0" u="none" strike="noStrike" noProof="0" dirty="0" smtClean="0">
                          <a:solidFill>
                            <a:srgbClr val="000000"/>
                          </a:solidFill>
                          <a:effectLst/>
                          <a:latin typeface="Calibri"/>
                        </a:rPr>
                        <a:t> 48-320 VDC / 90-265 VAC</a:t>
                      </a:r>
                      <a:endParaRPr lang="en-US" sz="1600" b="0" i="0" u="none" strike="noStrike" noProof="0" dirty="0">
                        <a:solidFill>
                          <a:srgbClr val="000000"/>
                        </a:solidFill>
                        <a:effectLst/>
                        <a:latin typeface="Calibri"/>
                      </a:endParaRPr>
                    </a:p>
                  </a:txBody>
                  <a:tcPr marL="13219" marR="13219" marT="13219"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mn-ea"/>
                          <a:cs typeface="+mn-cs"/>
                        </a:rPr>
                        <a:t>X</a:t>
                      </a:r>
                    </a:p>
                  </a:txBody>
                  <a:tcPr marL="13219" marR="13219" marT="13219" marB="0" anchor="ctr"/>
                </a:tc>
                <a:tc>
                  <a:txBody>
                    <a:bodyPr/>
                    <a:lstStyle/>
                    <a:p>
                      <a:pPr marL="233363" marR="0" lvl="1" indent="0" algn="l" defTabSz="914400" rtl="0" eaLnBrk="1" fontAlgn="base" latinLnBrk="0" hangingPunct="1">
                        <a:lnSpc>
                          <a:spcPct val="100000"/>
                        </a:lnSpc>
                        <a:spcBef>
                          <a:spcPts val="575"/>
                        </a:spcBef>
                        <a:spcAft>
                          <a:spcPts val="75"/>
                        </a:spcAft>
                        <a:buClrTx/>
                        <a:buSzPct val="80000"/>
                        <a:buFont typeface="Arial" pitchFamily="34" charset="0"/>
                        <a:buNone/>
                        <a:tabLst/>
                        <a:defRPr/>
                      </a:pPr>
                      <a:r>
                        <a:rPr lang="en-US" sz="1600" b="0" u="none" strike="noStrike" noProof="0" dirty="0" smtClean="0">
                          <a:solidFill>
                            <a:srgbClr val="00B050"/>
                          </a:solidFill>
                          <a:effectLst/>
                          <a:sym typeface="Wingdings"/>
                        </a:rPr>
                        <a:t>              </a:t>
                      </a:r>
                      <a:endParaRPr lang="en-US" sz="1600" b="0" i="0" u="none" strike="noStrike" noProof="0" dirty="0" smtClean="0">
                        <a:solidFill>
                          <a:srgbClr val="FF0000"/>
                        </a:solidFill>
                        <a:effectLst>
                          <a:outerShdw blurRad="38100" dist="38100" dir="2700000" algn="tl">
                            <a:srgbClr val="000000">
                              <a:alpha val="43137"/>
                            </a:srgbClr>
                          </a:outerShdw>
                        </a:effectLst>
                        <a:latin typeface="Calibri"/>
                      </a:endParaRPr>
                    </a:p>
                  </a:txBody>
                  <a:tcPr marL="13219" marR="13219" marT="13219" marB="0" anchor="ctr"/>
                </a:tc>
              </a:tr>
              <a:tr h="305081">
                <a:tc>
                  <a:txBody>
                    <a:bodyPr/>
                    <a:lstStyle/>
                    <a:p>
                      <a:pPr algn="l" fontAlgn="b"/>
                      <a:endParaRPr lang="en-US" sz="1600" b="1" i="0" u="none" strike="noStrike" noProof="0" dirty="0">
                        <a:solidFill>
                          <a:srgbClr val="000000"/>
                        </a:solidFill>
                        <a:effectLst/>
                        <a:latin typeface="Calibri"/>
                      </a:endParaRPr>
                    </a:p>
                  </a:txBody>
                  <a:tcPr marL="13219" marR="13219" marT="13219" marB="0"/>
                </a:tc>
                <a:tc>
                  <a:txBody>
                    <a:bodyPr/>
                    <a:lstStyle/>
                    <a:p>
                      <a:pPr algn="l" fontAlgn="b"/>
                      <a:r>
                        <a:rPr lang="en-US" sz="1600" b="0" i="0" u="none" strike="noStrike" noProof="0" dirty="0" smtClean="0">
                          <a:solidFill>
                            <a:srgbClr val="000000"/>
                          </a:solidFill>
                          <a:effectLst/>
                          <a:latin typeface="Calibri"/>
                        </a:rPr>
                        <a:t>P  </a:t>
                      </a:r>
                      <a:r>
                        <a:rPr lang="en-US" sz="1600" b="0" i="0" u="none" strike="noStrike" noProof="0" dirty="0" smtClean="0">
                          <a:solidFill>
                            <a:srgbClr val="000000"/>
                          </a:solidFill>
                          <a:effectLst/>
                          <a:latin typeface="Calibri"/>
                          <a:sym typeface="Wingdings" panose="05000000000000000000" pitchFamily="2" charset="2"/>
                        </a:rPr>
                        <a:t></a:t>
                      </a:r>
                      <a:r>
                        <a:rPr lang="en-US" sz="1600" b="0" i="0" u="none" strike="noStrike" noProof="0" dirty="0" smtClean="0">
                          <a:solidFill>
                            <a:srgbClr val="000000"/>
                          </a:solidFill>
                          <a:effectLst/>
                          <a:latin typeface="Calibri"/>
                        </a:rPr>
                        <a:t> </a:t>
                      </a:r>
                      <a:r>
                        <a:rPr lang="en-US" sz="1600" b="0" i="0" u="none" strike="noStrike" noProof="0" dirty="0" err="1" smtClean="0">
                          <a:solidFill>
                            <a:srgbClr val="000000"/>
                          </a:solidFill>
                          <a:effectLst/>
                          <a:latin typeface="Calibri"/>
                        </a:rPr>
                        <a:t>PoE</a:t>
                      </a:r>
                      <a:r>
                        <a:rPr lang="en-US" sz="1600" b="0" i="0" u="none" strike="noStrike" noProof="0" dirty="0" smtClean="0">
                          <a:solidFill>
                            <a:srgbClr val="000000"/>
                          </a:solidFill>
                          <a:effectLst/>
                          <a:latin typeface="Calibri"/>
                        </a:rPr>
                        <a:t>, 802.3 </a:t>
                      </a:r>
                      <a:r>
                        <a:rPr lang="en-US" sz="1600" b="0" i="0" u="none" strike="noStrike" noProof="0" dirty="0" err="1" smtClean="0">
                          <a:solidFill>
                            <a:srgbClr val="000000"/>
                          </a:solidFill>
                          <a:effectLst/>
                          <a:latin typeface="Calibri"/>
                        </a:rPr>
                        <a:t>af</a:t>
                      </a:r>
                      <a:endParaRPr lang="en-US" sz="1600" b="0" i="0" u="none" strike="noStrike" noProof="0" dirty="0">
                        <a:solidFill>
                          <a:srgbClr val="000000"/>
                        </a:solidFill>
                        <a:effectLst/>
                        <a:latin typeface="Calibri"/>
                      </a:endParaRPr>
                    </a:p>
                  </a:txBody>
                  <a:tcPr marL="13219" marR="13219" marT="13219"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mn-ea"/>
                          <a:cs typeface="+mn-cs"/>
                        </a:rPr>
                        <a:t>X</a:t>
                      </a:r>
                    </a:p>
                  </a:txBody>
                  <a:tcPr marL="13219" marR="13219" marT="13219" marB="0" anchor="ctr"/>
                </a:tc>
                <a:tc>
                  <a:txBody>
                    <a:bodyPr/>
                    <a:lstStyle/>
                    <a:p>
                      <a:pPr marL="233363" marR="0" lvl="1" indent="0" algn="l" defTabSz="914400" rtl="0" eaLnBrk="1" fontAlgn="base" latinLnBrk="0" hangingPunct="1">
                        <a:lnSpc>
                          <a:spcPct val="100000"/>
                        </a:lnSpc>
                        <a:spcBef>
                          <a:spcPts val="575"/>
                        </a:spcBef>
                        <a:spcAft>
                          <a:spcPts val="75"/>
                        </a:spcAft>
                        <a:buClrTx/>
                        <a:buSzPct val="80000"/>
                        <a:buFont typeface="Arial" pitchFamily="34" charset="0"/>
                        <a:buNone/>
                        <a:tabLst/>
                        <a:defRPr/>
                      </a:pPr>
                      <a:r>
                        <a:rPr lang="en-US" sz="1600" b="0" u="none" strike="noStrike" noProof="0" dirty="0" smtClean="0">
                          <a:solidFill>
                            <a:srgbClr val="00B050"/>
                          </a:solidFill>
                          <a:effectLst/>
                          <a:sym typeface="Wingdings"/>
                        </a:rPr>
                        <a:t>              </a:t>
                      </a:r>
                      <a:endParaRPr lang="en-US" sz="1600" b="0" i="0" u="none" strike="noStrike" noProof="0" dirty="0" smtClean="0">
                        <a:solidFill>
                          <a:srgbClr val="FF0000"/>
                        </a:solidFill>
                        <a:effectLst>
                          <a:outerShdw blurRad="38100" dist="38100" dir="2700000" algn="tl">
                            <a:srgbClr val="000000">
                              <a:alpha val="43137"/>
                            </a:srgbClr>
                          </a:outerShdw>
                        </a:effectLst>
                        <a:latin typeface="Calibri"/>
                      </a:endParaRPr>
                    </a:p>
                  </a:txBody>
                  <a:tcPr marL="13219" marR="13219" marT="13219" marB="0" anchor="ctr"/>
                </a:tc>
              </a:tr>
              <a:tr h="280255">
                <a:tc rowSpan="2">
                  <a:txBody>
                    <a:bodyPr/>
                    <a:lstStyle/>
                    <a:p>
                      <a:pPr algn="l" fontAlgn="b"/>
                      <a:r>
                        <a:rPr lang="ru-RU" sz="1600" b="1" i="0" u="none" strike="noStrike" noProof="0" dirty="0" err="1" smtClean="0">
                          <a:solidFill>
                            <a:srgbClr val="000000"/>
                          </a:solidFill>
                          <a:effectLst/>
                          <a:latin typeface="Calibri"/>
                        </a:rPr>
                        <a:t>Диап.раб</a:t>
                      </a:r>
                      <a:r>
                        <a:rPr lang="ru-RU" sz="1600" b="1" i="0" u="none" strike="noStrike" noProof="0" dirty="0" smtClean="0">
                          <a:solidFill>
                            <a:srgbClr val="000000"/>
                          </a:solidFill>
                          <a:effectLst/>
                          <a:latin typeface="Calibri"/>
                        </a:rPr>
                        <a:t>. температур</a:t>
                      </a:r>
                      <a:endParaRPr lang="en-US" sz="1600" b="1" i="0" u="none" strike="noStrike" noProof="0" dirty="0">
                        <a:solidFill>
                          <a:srgbClr val="000000"/>
                        </a:solidFill>
                        <a:effectLst/>
                        <a:latin typeface="Calibri"/>
                      </a:endParaRPr>
                    </a:p>
                  </a:txBody>
                  <a:tcPr marL="13219" marR="13219" marT="13219" marB="0" anchor="ctr"/>
                </a:tc>
                <a:tc>
                  <a:txBody>
                    <a:bodyPr/>
                    <a:lstStyle/>
                    <a:p>
                      <a:pPr algn="l" fontAlgn="b"/>
                      <a:r>
                        <a:rPr lang="en-US" sz="1600" b="0" i="0" u="none" strike="noStrike" noProof="0" dirty="0" smtClean="0">
                          <a:solidFill>
                            <a:srgbClr val="000000"/>
                          </a:solidFill>
                          <a:effectLst/>
                          <a:latin typeface="Calibri"/>
                        </a:rPr>
                        <a:t>Standard</a:t>
                      </a:r>
                      <a:endParaRPr lang="en-US" sz="1600" b="0" i="0" u="none" strike="noStrike" noProof="0" dirty="0">
                        <a:solidFill>
                          <a:srgbClr val="000000"/>
                        </a:solidFill>
                        <a:effectLst/>
                        <a:latin typeface="Calibri"/>
                      </a:endParaRPr>
                    </a:p>
                  </a:txBody>
                  <a:tcPr marL="13219" marR="13219" marT="13219"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mn-ea"/>
                          <a:cs typeface="+mn-cs"/>
                        </a:rPr>
                        <a:t>X</a:t>
                      </a:r>
                    </a:p>
                  </a:txBody>
                  <a:tcPr marL="13219" marR="13219" marT="13219"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Calibri"/>
                          <a:ea typeface="+mn-ea"/>
                          <a:cs typeface="+mn-cs"/>
                        </a:rPr>
                        <a:t>0°C to 60°C</a:t>
                      </a:r>
                    </a:p>
                  </a:txBody>
                  <a:tcPr marL="13219" marR="13219" marT="13219" marB="0" anchor="ctr"/>
                </a:tc>
              </a:tr>
              <a:tr h="280255">
                <a:tc vMerge="1">
                  <a:txBody>
                    <a:bodyPr/>
                    <a:lstStyle/>
                    <a:p>
                      <a:pPr algn="l" fontAlgn="b"/>
                      <a:endParaRPr lang="de-DE" sz="1600" b="1" i="0" u="none" strike="noStrike" dirty="0">
                        <a:solidFill>
                          <a:srgbClr val="000000"/>
                        </a:solidFill>
                        <a:effectLst/>
                        <a:latin typeface="Calibri"/>
                      </a:endParaRPr>
                    </a:p>
                  </a:txBody>
                  <a:tcPr marL="13584" marR="13584" marT="13584" marB="0"/>
                </a:tc>
                <a:tc>
                  <a:txBody>
                    <a:bodyPr/>
                    <a:lstStyle/>
                    <a:p>
                      <a:pPr algn="l" fontAlgn="b"/>
                      <a:r>
                        <a:rPr lang="en-US" sz="1600" b="0" i="0" u="none" strike="noStrike" noProof="0" dirty="0" smtClean="0">
                          <a:solidFill>
                            <a:srgbClr val="000000"/>
                          </a:solidFill>
                          <a:effectLst/>
                          <a:latin typeface="Calibri"/>
                        </a:rPr>
                        <a:t>Extended</a:t>
                      </a:r>
                      <a:endParaRPr lang="en-US" sz="1600" b="0" i="0" u="none" strike="noStrike" noProof="0" dirty="0">
                        <a:solidFill>
                          <a:srgbClr val="000000"/>
                        </a:solidFill>
                        <a:effectLst/>
                        <a:latin typeface="Calibri"/>
                      </a:endParaRPr>
                    </a:p>
                  </a:txBody>
                  <a:tcPr marL="13219" marR="13219" marT="13219"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noProof="0" dirty="0" smtClean="0">
                          <a:solidFill>
                            <a:srgbClr val="000000"/>
                          </a:solidFill>
                          <a:effectLst/>
                          <a:latin typeface="Calibri"/>
                        </a:rPr>
                        <a:t>-40°C to 70°C</a:t>
                      </a:r>
                    </a:p>
                  </a:txBody>
                  <a:tcPr marL="13219" marR="13219" marT="13219"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noProof="0" dirty="0" smtClean="0">
                          <a:solidFill>
                            <a:srgbClr val="000000"/>
                          </a:solidFill>
                          <a:effectLst/>
                          <a:latin typeface="Calibri"/>
                        </a:rPr>
                        <a:t>-40°C to 70°C</a:t>
                      </a:r>
                    </a:p>
                  </a:txBody>
                  <a:tcPr marL="13219" marR="13219" marT="13219" marB="0" anchor="ctr"/>
                </a:tc>
              </a:tr>
              <a:tr h="326264">
                <a:tc>
                  <a:txBody>
                    <a:bodyPr/>
                    <a:lstStyle/>
                    <a:p>
                      <a:pPr algn="l" fontAlgn="b"/>
                      <a:r>
                        <a:rPr lang="ru-RU" sz="1600" b="1" i="0" u="none" strike="noStrike" noProof="0" dirty="0" smtClean="0">
                          <a:solidFill>
                            <a:srgbClr val="000000"/>
                          </a:solidFill>
                          <a:effectLst/>
                          <a:latin typeface="Calibri"/>
                        </a:rPr>
                        <a:t>Размеры</a:t>
                      </a:r>
                      <a:endParaRPr lang="en-US" sz="1600" b="1" i="0" u="none" strike="noStrike" noProof="0" dirty="0">
                        <a:solidFill>
                          <a:srgbClr val="000000"/>
                        </a:solidFill>
                        <a:effectLst/>
                        <a:latin typeface="Calibri"/>
                      </a:endParaRPr>
                    </a:p>
                  </a:txBody>
                  <a:tcPr marL="13219" marR="13219" marT="13219" marB="0" anchor="ct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1" i="0" u="none" strike="noStrike" noProof="0" dirty="0" smtClean="0">
                          <a:solidFill>
                            <a:srgbClr val="000000"/>
                          </a:solidFill>
                          <a:effectLst/>
                          <a:latin typeface="Calibri"/>
                        </a:rPr>
                        <a:t>(</a:t>
                      </a:r>
                      <a:r>
                        <a:rPr lang="en-US" sz="1600" b="1" i="0" u="none" strike="noStrike" noProof="0" dirty="0" err="1" smtClean="0">
                          <a:solidFill>
                            <a:srgbClr val="000000"/>
                          </a:solidFill>
                          <a:effectLst/>
                          <a:latin typeface="Calibri"/>
                        </a:rPr>
                        <a:t>WxHxD</a:t>
                      </a:r>
                      <a:r>
                        <a:rPr lang="en-US" sz="1600" b="1" i="0" u="none" strike="noStrike" noProof="0" dirty="0" smtClean="0">
                          <a:solidFill>
                            <a:srgbClr val="000000"/>
                          </a:solidFill>
                          <a:effectLst/>
                          <a:latin typeface="Calibri"/>
                        </a:rPr>
                        <a:t>) </a:t>
                      </a:r>
                      <a:r>
                        <a:rPr lang="en-US" sz="1600" b="0" i="0" u="none" strike="noStrike" noProof="0" dirty="0" smtClean="0">
                          <a:solidFill>
                            <a:srgbClr val="000000"/>
                          </a:solidFill>
                          <a:effectLst/>
                          <a:latin typeface="Calibri"/>
                        </a:rPr>
                        <a:t>in mm</a:t>
                      </a:r>
                    </a:p>
                  </a:txBody>
                  <a:tcPr marL="13219" marR="13219" marT="13219"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b="0" i="0" u="none" strike="noStrike" kern="1200" baseline="0" dirty="0" smtClean="0">
                          <a:solidFill>
                            <a:schemeClr val="dk1"/>
                          </a:solidFill>
                          <a:latin typeface="Calibri" panose="020F0502020204030204" pitchFamily="34" charset="0"/>
                          <a:ea typeface="+mn-ea"/>
                          <a:cs typeface="+mn-cs"/>
                        </a:rPr>
                        <a:t>261 x 189  x 55 </a:t>
                      </a:r>
                      <a:endParaRPr lang="en-US" sz="1600" b="0" i="0" u="none" strike="noStrike" kern="1200" noProof="0" dirty="0" smtClean="0">
                        <a:solidFill>
                          <a:srgbClr val="000000"/>
                        </a:solidFill>
                        <a:effectLst/>
                        <a:latin typeface="Calibri" panose="020F0502020204030204" pitchFamily="34" charset="0"/>
                        <a:ea typeface="+mn-ea"/>
                        <a:cs typeface="+mn-cs"/>
                      </a:endParaRPr>
                    </a:p>
                  </a:txBody>
                  <a:tcPr marL="88981" marR="88981" marT="44491" marB="4449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600" dirty="0" smtClean="0">
                          <a:latin typeface="Calibri" panose="020F0502020204030204" pitchFamily="34" charset="0"/>
                        </a:rPr>
                        <a:t>311 x 219 x 75 </a:t>
                      </a:r>
                      <a:endParaRPr lang="en-US" sz="1600" b="0" i="0" u="none" strike="noStrike" kern="1200" noProof="0" dirty="0" smtClean="0">
                        <a:solidFill>
                          <a:srgbClr val="000000"/>
                        </a:solidFill>
                        <a:effectLst/>
                        <a:latin typeface="Calibri" panose="020F0502020204030204" pitchFamily="34" charset="0"/>
                        <a:ea typeface="+mn-ea"/>
                        <a:cs typeface="+mn-cs"/>
                      </a:endParaRPr>
                    </a:p>
                  </a:txBody>
                  <a:tcPr marL="88981" marR="88981" marT="44491" marB="44491" anchor="ctr"/>
                </a:tc>
              </a:tr>
              <a:tr h="487784">
                <a:tc rowSpan="2">
                  <a:txBody>
                    <a:bodyPr/>
                    <a:lstStyle/>
                    <a:p>
                      <a:pPr algn="l" fontAlgn="b"/>
                      <a:r>
                        <a:rPr lang="ru-RU" sz="1600" b="1" i="0" u="none" strike="noStrike" noProof="0" dirty="0" smtClean="0">
                          <a:solidFill>
                            <a:srgbClr val="000000"/>
                          </a:solidFill>
                          <a:effectLst/>
                          <a:latin typeface="Calibri"/>
                        </a:rPr>
                        <a:t>Сертификация</a:t>
                      </a:r>
                      <a:endParaRPr lang="en-US" sz="1600" b="1" i="0" u="none" strike="noStrike" noProof="0" dirty="0">
                        <a:solidFill>
                          <a:srgbClr val="000000"/>
                        </a:solidFill>
                        <a:effectLst/>
                        <a:latin typeface="Calibri"/>
                      </a:endParaRPr>
                    </a:p>
                  </a:txBody>
                  <a:tcPr marL="13219" marR="13219" marT="13219" marB="0" anchor="ctr"/>
                </a:tc>
                <a:tc>
                  <a:txBody>
                    <a:bodyPr/>
                    <a:lstStyle/>
                    <a:p>
                      <a:pPr algn="l" fontAlgn="b"/>
                      <a:r>
                        <a:rPr lang="en-US" sz="1600" b="0" i="0" u="none" strike="noStrike" noProof="0" dirty="0" smtClean="0">
                          <a:solidFill>
                            <a:srgbClr val="000000"/>
                          </a:solidFill>
                          <a:effectLst/>
                          <a:latin typeface="Calibri"/>
                        </a:rPr>
                        <a:t>K - Train (EN50155)</a:t>
                      </a:r>
                    </a:p>
                    <a:p>
                      <a:pPr algn="l" fontAlgn="b"/>
                      <a:r>
                        <a:rPr lang="en-US" sz="1600" b="0" i="0" u="none" strike="noStrike" noProof="0" dirty="0" smtClean="0">
                          <a:solidFill>
                            <a:srgbClr val="000000"/>
                          </a:solidFill>
                          <a:effectLst/>
                          <a:latin typeface="Calibri"/>
                        </a:rPr>
                        <a:t>M - Vehicles (E1)</a:t>
                      </a:r>
                      <a:endParaRPr lang="en-US" sz="1600" b="0" i="0" u="none" strike="noStrike" noProof="0" dirty="0">
                        <a:solidFill>
                          <a:srgbClr val="000000"/>
                        </a:solidFill>
                        <a:effectLst/>
                        <a:latin typeface="Calibri"/>
                      </a:endParaRPr>
                    </a:p>
                  </a:txBody>
                  <a:tcPr marL="13219" marR="13219" marT="13219"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noProof="0" dirty="0" smtClean="0">
                          <a:solidFill>
                            <a:srgbClr val="00B050"/>
                          </a:solidFill>
                          <a:effectLst/>
                          <a:sym typeface="Wingdings"/>
                        </a:rPr>
                        <a:t></a:t>
                      </a:r>
                      <a:endParaRPr lang="en-US" sz="1600" b="0" i="0" u="none" strike="noStrike" noProof="0" dirty="0" smtClean="0">
                        <a:solidFill>
                          <a:srgbClr val="FF0000"/>
                        </a:solidFill>
                        <a:effectLst>
                          <a:outerShdw blurRad="38100" dist="38100" dir="2700000" algn="tl">
                            <a:srgbClr val="000000">
                              <a:alpha val="43137"/>
                            </a:srgbClr>
                          </a:outerShdw>
                        </a:effectLst>
                        <a:latin typeface="Calibri"/>
                      </a:endParaRPr>
                    </a:p>
                  </a:txBody>
                  <a:tcPr marL="88981" marR="88981" marT="44491" marB="4449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noProof="0" dirty="0" smtClean="0">
                          <a:solidFill>
                            <a:srgbClr val="00B050"/>
                          </a:solidFill>
                          <a:effectLst/>
                          <a:sym typeface="Wingdings"/>
                        </a:rPr>
                        <a:t></a:t>
                      </a:r>
                      <a:endParaRPr lang="en-US" sz="1600" b="0" i="0" u="none" strike="noStrike" noProof="0" dirty="0" smtClean="0">
                        <a:solidFill>
                          <a:srgbClr val="FF0000"/>
                        </a:solidFill>
                        <a:effectLst>
                          <a:outerShdw blurRad="38100" dist="38100" dir="2700000" algn="tl">
                            <a:srgbClr val="000000">
                              <a:alpha val="43137"/>
                            </a:srgbClr>
                          </a:outerShdw>
                        </a:effectLst>
                        <a:latin typeface="Calibri"/>
                      </a:endParaRPr>
                    </a:p>
                  </a:txBody>
                  <a:tcPr marL="88981" marR="88981" marT="44491" marB="44491" anchor="ctr"/>
                </a:tc>
              </a:tr>
              <a:tr h="962350">
                <a:tc vMerge="1">
                  <a:txBody>
                    <a:bodyPr/>
                    <a:lstStyle/>
                    <a:p>
                      <a:pPr algn="l" fontAlgn="b"/>
                      <a:endParaRPr lang="en-US" sz="1600" b="1" i="0" u="none" strike="noStrike" noProof="0" dirty="0">
                        <a:solidFill>
                          <a:srgbClr val="000000"/>
                        </a:solidFill>
                        <a:effectLst/>
                        <a:latin typeface="Calibri"/>
                      </a:endParaRPr>
                    </a:p>
                  </a:txBody>
                  <a:tcPr marL="13584" marR="13584" marT="13584" marB="0" anchor="ctr"/>
                </a:tc>
                <a:tc>
                  <a:txBody>
                    <a:bodyPr/>
                    <a:lstStyle/>
                    <a:p>
                      <a:pPr algn="l" fontAlgn="b"/>
                      <a:r>
                        <a:rPr lang="en-US" sz="1600" b="0" i="0" u="none" strike="noStrike" noProof="0" dirty="0" smtClean="0">
                          <a:solidFill>
                            <a:srgbClr val="000000"/>
                          </a:solidFill>
                          <a:effectLst/>
                          <a:latin typeface="Calibri"/>
                        </a:rPr>
                        <a:t>I - Substation (EN61850)</a:t>
                      </a:r>
                    </a:p>
                    <a:p>
                      <a:pPr algn="l" fontAlgn="b"/>
                      <a:r>
                        <a:rPr lang="en-US" sz="1600" b="0" i="0" u="none" strike="noStrike" noProof="0" dirty="0" smtClean="0">
                          <a:solidFill>
                            <a:srgbClr val="000000"/>
                          </a:solidFill>
                          <a:effectLst/>
                          <a:latin typeface="Calibri"/>
                        </a:rPr>
                        <a:t>G - ATEX Zone 2</a:t>
                      </a:r>
                    </a:p>
                    <a:p>
                      <a:pPr algn="l" fontAlgn="b"/>
                      <a:r>
                        <a:rPr lang="en-US" sz="1600" b="0" i="0" u="none" strike="noStrike" noProof="0" dirty="0" smtClean="0">
                          <a:solidFill>
                            <a:srgbClr val="000000"/>
                          </a:solidFill>
                          <a:effectLst/>
                          <a:latin typeface="Calibri"/>
                        </a:rPr>
                        <a:t>F -  ANSI/ISA 61010-1; Class 1 </a:t>
                      </a:r>
                      <a:r>
                        <a:rPr lang="en-US" sz="1600" b="0" i="0" u="none" strike="noStrike" noProof="0" dirty="0" err="1" smtClean="0">
                          <a:solidFill>
                            <a:srgbClr val="000000"/>
                          </a:solidFill>
                          <a:effectLst/>
                          <a:latin typeface="Calibri"/>
                        </a:rPr>
                        <a:t>Div</a:t>
                      </a:r>
                      <a:r>
                        <a:rPr lang="en-US" sz="1600" b="0" i="0" u="none" strike="noStrike" noProof="0" dirty="0" smtClean="0">
                          <a:solidFill>
                            <a:srgbClr val="000000"/>
                          </a:solidFill>
                          <a:effectLst/>
                          <a:latin typeface="Calibri"/>
                        </a:rPr>
                        <a:t> 2</a:t>
                      </a:r>
                    </a:p>
                    <a:p>
                      <a:pPr algn="l" fontAlgn="b"/>
                      <a:endParaRPr lang="en-US" sz="1600" b="0" i="0" u="none" strike="noStrike" noProof="0" dirty="0">
                        <a:solidFill>
                          <a:srgbClr val="000000"/>
                        </a:solidFill>
                        <a:effectLst/>
                        <a:latin typeface="Calibri"/>
                      </a:endParaRPr>
                    </a:p>
                  </a:txBody>
                  <a:tcPr marL="13219" marR="13219" marT="13219"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mn-ea"/>
                          <a:cs typeface="+mn-cs"/>
                        </a:rPr>
                        <a:t>X</a:t>
                      </a:r>
                      <a:endParaRPr kumimoji="0" lang="en-US" sz="1600" b="0" i="0" u="none" strike="noStrike" kern="1200" cap="none" spc="0" normalizeH="0" baseline="0" noProof="0" dirty="0" smtClean="0">
                        <a:ln>
                          <a:noFill/>
                        </a:ln>
                        <a:solidFill>
                          <a:srgbClr val="6BA22F">
                            <a:lumMod val="75000"/>
                          </a:srgbClr>
                        </a:solidFill>
                        <a:effectLst/>
                        <a:uLnTx/>
                        <a:uFillTx/>
                        <a:latin typeface="+mn-lt"/>
                        <a:ea typeface="+mn-ea"/>
                        <a:cs typeface="+mn-cs"/>
                      </a:endParaRPr>
                    </a:p>
                  </a:txBody>
                  <a:tcPr marL="88981" marR="88981" marT="44491" marB="444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noProof="0" dirty="0" smtClean="0">
                          <a:solidFill>
                            <a:srgbClr val="00B050"/>
                          </a:solidFill>
                          <a:effectLst/>
                          <a:sym typeface="Wingdings"/>
                        </a:rPr>
                        <a:t></a:t>
                      </a:r>
                      <a:endParaRPr lang="en-US" sz="1600" b="0" i="0" u="none" strike="noStrike" noProof="0" dirty="0" smtClean="0">
                        <a:solidFill>
                          <a:srgbClr val="FF0000"/>
                        </a:solidFill>
                        <a:effectLst>
                          <a:outerShdw blurRad="38100" dist="38100" dir="2700000" algn="tl">
                            <a:srgbClr val="000000">
                              <a:alpha val="43137"/>
                            </a:srgbClr>
                          </a:outerShdw>
                        </a:effectLst>
                        <a:latin typeface="Calibri"/>
                      </a:endParaRPr>
                    </a:p>
                  </a:txBody>
                  <a:tcPr marL="88981" marR="88981" marT="44491" marB="44491" anchor="ctr"/>
                </a:tc>
              </a:tr>
              <a:tr h="487784">
                <a:tc>
                  <a:txBody>
                    <a:bodyPr/>
                    <a:lstStyle/>
                    <a:p>
                      <a:pPr algn="l" fontAlgn="b"/>
                      <a:r>
                        <a:rPr lang="ru-RU" sz="1600" b="1" i="0" u="none" strike="noStrike" noProof="0" dirty="0" smtClean="0">
                          <a:solidFill>
                            <a:srgbClr val="000000"/>
                          </a:solidFill>
                          <a:effectLst/>
                          <a:latin typeface="Calibri"/>
                        </a:rPr>
                        <a:t>Доп. интерфейсы</a:t>
                      </a:r>
                      <a:endParaRPr lang="en-US" sz="1600" b="1" i="0" u="none" strike="noStrike" noProof="0" dirty="0">
                        <a:solidFill>
                          <a:srgbClr val="000000"/>
                        </a:solidFill>
                        <a:effectLst/>
                        <a:latin typeface="Calibri"/>
                      </a:endParaRPr>
                    </a:p>
                  </a:txBody>
                  <a:tcPr marL="13219" marR="13219" marT="13219" marB="0" anchor="ctr"/>
                </a:tc>
                <a:tc>
                  <a:txBody>
                    <a:bodyPr/>
                    <a:lstStyle/>
                    <a:p>
                      <a:pPr algn="l" fontAlgn="b"/>
                      <a:r>
                        <a:rPr lang="en-US" sz="1600" b="0" i="0" u="none" strike="noStrike" noProof="0" dirty="0" smtClean="0">
                          <a:solidFill>
                            <a:srgbClr val="000000"/>
                          </a:solidFill>
                          <a:effectLst/>
                          <a:latin typeface="Calibri"/>
                        </a:rPr>
                        <a:t>LTE, </a:t>
                      </a:r>
                      <a:r>
                        <a:rPr lang="en-US" sz="1600" b="0" i="0" u="none" strike="noStrike" noProof="0" dirty="0" err="1" smtClean="0">
                          <a:solidFill>
                            <a:srgbClr val="000000"/>
                          </a:solidFill>
                          <a:effectLst/>
                          <a:latin typeface="Calibri"/>
                        </a:rPr>
                        <a:t>IIoT</a:t>
                      </a:r>
                      <a:r>
                        <a:rPr lang="en-US" sz="1600" b="0" i="0" u="none" strike="noStrike" baseline="0" noProof="0" dirty="0" smtClean="0">
                          <a:solidFill>
                            <a:srgbClr val="000000"/>
                          </a:solidFill>
                          <a:effectLst/>
                          <a:latin typeface="Calibri"/>
                        </a:rPr>
                        <a:t> ( WHART, ISA 100.11a, </a:t>
                      </a:r>
                      <a:r>
                        <a:rPr lang="en-US" sz="1600" b="0" i="0" u="none" strike="noStrike" baseline="0" noProof="0" dirty="0" err="1" smtClean="0">
                          <a:solidFill>
                            <a:srgbClr val="000000"/>
                          </a:solidFill>
                          <a:effectLst/>
                          <a:latin typeface="Calibri"/>
                        </a:rPr>
                        <a:t>BlueTooth</a:t>
                      </a:r>
                      <a:r>
                        <a:rPr lang="en-US" sz="1600" b="0" i="0" u="none" strike="noStrike" baseline="0" noProof="0" dirty="0" smtClean="0">
                          <a:solidFill>
                            <a:srgbClr val="000000"/>
                          </a:solidFill>
                          <a:effectLst/>
                          <a:latin typeface="Calibri"/>
                        </a:rPr>
                        <a:t>) </a:t>
                      </a:r>
                      <a:endParaRPr lang="en-US" sz="1600" b="0" i="0" u="none" strike="noStrike" noProof="0" dirty="0">
                        <a:solidFill>
                          <a:srgbClr val="000000"/>
                        </a:solidFill>
                        <a:effectLst/>
                        <a:latin typeface="Calibri"/>
                      </a:endParaRPr>
                    </a:p>
                  </a:txBody>
                  <a:tcPr marL="13219" marR="13219" marT="13219"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noProof="0" dirty="0" smtClean="0">
                          <a:solidFill>
                            <a:srgbClr val="00B050"/>
                          </a:solidFill>
                          <a:effectLst/>
                          <a:sym typeface="Wingdings"/>
                        </a:rPr>
                        <a:t></a:t>
                      </a:r>
                      <a:endParaRPr lang="en-US" sz="1600" b="0" i="0" u="none" strike="noStrike" noProof="0" dirty="0" smtClean="0">
                        <a:solidFill>
                          <a:srgbClr val="FF0000"/>
                        </a:solidFill>
                        <a:effectLst>
                          <a:outerShdw blurRad="38100" dist="38100" dir="2700000" algn="tl">
                            <a:srgbClr val="000000">
                              <a:alpha val="43137"/>
                            </a:srgbClr>
                          </a:outerShdw>
                        </a:effectLst>
                        <a:latin typeface="Calibri"/>
                      </a:endParaRPr>
                    </a:p>
                  </a:txBody>
                  <a:tcPr marL="88981" marR="88981" marT="44491" marB="4449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a:ea typeface="+mn-ea"/>
                          <a:cs typeface="+mn-cs"/>
                        </a:rPr>
                        <a:t>X</a:t>
                      </a:r>
                      <a:endParaRPr kumimoji="0" lang="en-US" sz="1600" b="0" i="0" u="none" strike="noStrike" kern="1200" cap="none" spc="0" normalizeH="0" baseline="0" noProof="0" dirty="0" smtClean="0">
                        <a:ln>
                          <a:noFill/>
                        </a:ln>
                        <a:solidFill>
                          <a:srgbClr val="6BA22F">
                            <a:lumMod val="75000"/>
                          </a:srgbClr>
                        </a:solidFill>
                        <a:effectLst/>
                        <a:uLnTx/>
                        <a:uFillTx/>
                        <a:latin typeface="+mn-lt"/>
                        <a:ea typeface="+mn-ea"/>
                        <a:cs typeface="+mn-cs"/>
                      </a:endParaRPr>
                    </a:p>
                  </a:txBody>
                  <a:tcPr marL="88981" marR="88981" marT="44491" marB="44491" anchor="ctr"/>
                </a:tc>
              </a:tr>
            </a:tbl>
          </a:graphicData>
        </a:graphic>
      </p:graphicFrame>
    </p:spTree>
    <p:extLst>
      <p:ext uri="{BB962C8B-B14F-4D97-AF65-F5344CB8AC3E}">
        <p14:creationId xmlns:p14="http://schemas.microsoft.com/office/powerpoint/2010/main" val="42612508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901807"/>
            <a:ext cx="485775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Inhaltsplatzhalter 1"/>
          <p:cNvSpPr>
            <a:spLocks noGrp="1"/>
          </p:cNvSpPr>
          <p:nvPr>
            <p:ph idx="1"/>
          </p:nvPr>
        </p:nvSpPr>
        <p:spPr>
          <a:xfrm>
            <a:off x="179512" y="833022"/>
            <a:ext cx="6048672" cy="5764329"/>
          </a:xfrm>
        </p:spPr>
        <p:txBody>
          <a:bodyPr>
            <a:noAutofit/>
          </a:bodyPr>
          <a:lstStyle/>
          <a:p>
            <a:pPr marL="0" indent="0">
              <a:buNone/>
            </a:pPr>
            <a:r>
              <a:rPr lang="ru-RU" sz="2400" b="1" u="sng" dirty="0">
                <a:solidFill>
                  <a:srgbClr val="002060"/>
                </a:solidFill>
                <a:latin typeface="Arial" panose="020B0604020202020204" pitchFamily="34" charset="0"/>
                <a:cs typeface="Arial" panose="020B0604020202020204" pitchFamily="34" charset="0"/>
              </a:rPr>
              <a:t>Ключевые преимущества:</a:t>
            </a:r>
            <a:endParaRPr lang="en-US" sz="2400" b="1" u="sng" dirty="0">
              <a:solidFill>
                <a:srgbClr val="002060"/>
              </a:solidFill>
              <a:latin typeface="Arial" panose="020B0604020202020204" pitchFamily="34" charset="0"/>
              <a:cs typeface="Arial" panose="020B0604020202020204" pitchFamily="34" charset="0"/>
            </a:endParaRPr>
          </a:p>
          <a:p>
            <a:pPr marL="342900" indent="-342900">
              <a:spcBef>
                <a:spcPts val="600"/>
              </a:spcBef>
              <a:spcAft>
                <a:spcPts val="600"/>
              </a:spcAft>
              <a:buClrTx/>
              <a:buSzTx/>
              <a:buFont typeface="+mj-lt"/>
              <a:buAutoNum type="arabicPeriod"/>
            </a:pPr>
            <a:r>
              <a:rPr lang="ru-RU" sz="2400" b="1" dirty="0" smtClean="0">
                <a:solidFill>
                  <a:srgbClr val="002060"/>
                </a:solidFill>
                <a:latin typeface="Arial" panose="020B0604020202020204" pitchFamily="34" charset="0"/>
                <a:ea typeface="ＭＳ Ｐゴシック" pitchFamily="34" charset="-128"/>
                <a:cs typeface="Arial" panose="020B0604020202020204" pitchFamily="34" charset="0"/>
              </a:rPr>
              <a:t>Высокая скорость</a:t>
            </a:r>
            <a:endParaRPr lang="en-US" sz="2400" b="1" dirty="0">
              <a:solidFill>
                <a:srgbClr val="002060"/>
              </a:solidFill>
              <a:latin typeface="Arial" panose="020B0604020202020204" pitchFamily="34" charset="0"/>
              <a:ea typeface="ＭＳ Ｐゴシック" pitchFamily="34" charset="-128"/>
              <a:cs typeface="Arial" panose="020B0604020202020204" pitchFamily="34" charset="0"/>
            </a:endParaRPr>
          </a:p>
          <a:p>
            <a:pPr marL="0" lvl="1" indent="0" eaLnBrk="0" fontAlgn="base" hangingPunct="0">
              <a:spcBef>
                <a:spcPts val="0"/>
              </a:spcBef>
              <a:spcAft>
                <a:spcPct val="0"/>
              </a:spcAft>
              <a:buClr>
                <a:srgbClr val="124886"/>
              </a:buClr>
              <a:buSzPct val="115000"/>
              <a:buNone/>
              <a:tabLst>
                <a:tab pos="1433513" algn="l"/>
                <a:tab pos="1884363" algn="l"/>
                <a:tab pos="3051175" algn="l"/>
                <a:tab pos="4933950" algn="l"/>
                <a:tab pos="6100763" algn="l"/>
              </a:tabLst>
            </a:pPr>
            <a:r>
              <a:rPr lang="ru-RU" sz="2600" dirty="0">
                <a:solidFill>
                  <a:srgbClr val="C00000"/>
                </a:solidFill>
                <a:latin typeface="+mn-lt"/>
                <a:ea typeface="+mn-ea"/>
                <a:cs typeface="+mn-cs"/>
              </a:rPr>
              <a:t>Стандарт  </a:t>
            </a:r>
            <a:r>
              <a:rPr lang="en-US" sz="2600" dirty="0">
                <a:solidFill>
                  <a:srgbClr val="C00000"/>
                </a:solidFill>
                <a:latin typeface="+mn-lt"/>
                <a:ea typeface="+mn-ea"/>
                <a:cs typeface="+mn-cs"/>
              </a:rPr>
              <a:t>IEEE 802.11ac</a:t>
            </a:r>
          </a:p>
          <a:p>
            <a:pPr marL="0" lvl="1" indent="0" eaLnBrk="0" fontAlgn="base" hangingPunct="0">
              <a:spcBef>
                <a:spcPts val="0"/>
              </a:spcBef>
              <a:spcAft>
                <a:spcPct val="0"/>
              </a:spcAft>
              <a:buClr>
                <a:srgbClr val="124886"/>
              </a:buClr>
              <a:buSzPct val="115000"/>
              <a:buNone/>
              <a:tabLst>
                <a:tab pos="1433513" algn="l"/>
                <a:tab pos="1884363" algn="l"/>
                <a:tab pos="3051175" algn="l"/>
                <a:tab pos="4933950" algn="l"/>
                <a:tab pos="6100763" algn="l"/>
              </a:tabLst>
            </a:pPr>
            <a:r>
              <a:rPr lang="ru-RU" sz="2600" dirty="0" smtClean="0">
                <a:solidFill>
                  <a:srgbClr val="C00000"/>
                </a:solidFill>
                <a:latin typeface="+mn-lt"/>
                <a:ea typeface="+mn-ea"/>
                <a:cs typeface="+mn-cs"/>
              </a:rPr>
              <a:t>скорость до 867Мбит/с</a:t>
            </a:r>
            <a:endParaRPr lang="en-US" sz="1900" dirty="0">
              <a:solidFill>
                <a:srgbClr val="C00000"/>
              </a:solidFill>
              <a:latin typeface="+mn-lt"/>
              <a:ea typeface="+mn-ea"/>
              <a:cs typeface="+mn-cs"/>
            </a:endParaRPr>
          </a:p>
          <a:p>
            <a:pPr marL="0" lvl="1" indent="0" eaLnBrk="0" fontAlgn="base" hangingPunct="0">
              <a:spcBef>
                <a:spcPts val="0"/>
              </a:spcBef>
              <a:spcAft>
                <a:spcPct val="0"/>
              </a:spcAft>
              <a:buClr>
                <a:srgbClr val="124886"/>
              </a:buClr>
              <a:buSzPct val="115000"/>
              <a:buNone/>
              <a:tabLst>
                <a:tab pos="1433513" algn="l"/>
                <a:tab pos="1884363" algn="l"/>
                <a:tab pos="3051175" algn="l"/>
                <a:tab pos="4933950" algn="l"/>
                <a:tab pos="6100763" algn="l"/>
              </a:tabLst>
            </a:pPr>
            <a:r>
              <a:rPr lang="ru-RU" sz="2200" dirty="0" smtClean="0">
                <a:latin typeface="+mn-lt"/>
                <a:ea typeface="+mn-ea"/>
                <a:cs typeface="+mn-cs"/>
              </a:rPr>
              <a:t>обратная </a:t>
            </a:r>
            <a:r>
              <a:rPr lang="ru-RU" sz="2200" dirty="0">
                <a:latin typeface="+mn-lt"/>
                <a:ea typeface="+mn-ea"/>
                <a:cs typeface="+mn-cs"/>
              </a:rPr>
              <a:t>совместимость со стандартами </a:t>
            </a:r>
            <a:r>
              <a:rPr lang="en-US" sz="2200" dirty="0">
                <a:latin typeface="+mn-lt"/>
                <a:ea typeface="+mn-ea"/>
                <a:cs typeface="+mn-cs"/>
              </a:rPr>
              <a:t>a/b/g/n</a:t>
            </a:r>
            <a:endParaRPr lang="de-DE" sz="2200" dirty="0">
              <a:latin typeface="+mn-lt"/>
              <a:ea typeface="+mn-ea"/>
              <a:cs typeface="+mn-cs"/>
            </a:endParaRPr>
          </a:p>
          <a:p>
            <a:pPr marL="342900" indent="-342900">
              <a:spcBef>
                <a:spcPts val="600"/>
              </a:spcBef>
              <a:spcAft>
                <a:spcPts val="600"/>
              </a:spcAft>
              <a:buClrTx/>
              <a:buSzTx/>
              <a:buFont typeface="+mj-lt"/>
              <a:buAutoNum type="arabicPeriod"/>
            </a:pPr>
            <a:r>
              <a:rPr lang="ru-RU" sz="2400" b="1" dirty="0">
                <a:solidFill>
                  <a:srgbClr val="002060"/>
                </a:solidFill>
                <a:latin typeface="Arial" panose="020B0604020202020204" pitchFamily="34" charset="0"/>
                <a:ea typeface="ＭＳ Ｐゴシック" pitchFamily="34" charset="-128"/>
                <a:cs typeface="Arial" panose="020B0604020202020204" pitchFamily="34" charset="0"/>
              </a:rPr>
              <a:t>Оптимальное соотношение цена/качество</a:t>
            </a:r>
            <a:endParaRPr lang="en-US" sz="2400" b="1" dirty="0">
              <a:solidFill>
                <a:srgbClr val="002060"/>
              </a:solidFill>
              <a:latin typeface="Arial" panose="020B0604020202020204" pitchFamily="34" charset="0"/>
              <a:ea typeface="ＭＳ Ｐゴシック" pitchFamily="34" charset="-128"/>
              <a:cs typeface="Arial" panose="020B0604020202020204" pitchFamily="34" charset="0"/>
            </a:endParaRPr>
          </a:p>
          <a:p>
            <a:pPr marL="0" indent="0">
              <a:spcBef>
                <a:spcPts val="0"/>
              </a:spcBef>
              <a:buClr>
                <a:schemeClr val="accent1"/>
              </a:buClr>
              <a:buSzTx/>
              <a:buNone/>
            </a:pPr>
            <a:r>
              <a:rPr lang="ru-RU" sz="2200" dirty="0">
                <a:latin typeface="+mn-lt"/>
                <a:ea typeface="+mn-ea"/>
                <a:cs typeface="+mn-cs"/>
              </a:rPr>
              <a:t>Компактные размеры, защищенное исполнение, только самый необходимый функционал</a:t>
            </a:r>
            <a:endParaRPr lang="en-US" sz="2200" dirty="0">
              <a:latin typeface="+mn-lt"/>
              <a:ea typeface="+mn-ea"/>
              <a:cs typeface="+mn-cs"/>
            </a:endParaRPr>
          </a:p>
          <a:p>
            <a:pPr marL="457200" indent="-457200">
              <a:spcBef>
                <a:spcPts val="600"/>
              </a:spcBef>
              <a:spcAft>
                <a:spcPts val="600"/>
              </a:spcAft>
              <a:buClrTx/>
              <a:buSzTx/>
              <a:buFont typeface="+mj-lt"/>
              <a:buAutoNum type="arabicPeriod" startAt="3"/>
            </a:pPr>
            <a:r>
              <a:rPr lang="ru-RU" sz="2400" b="1" dirty="0">
                <a:solidFill>
                  <a:srgbClr val="002060"/>
                </a:solidFill>
                <a:latin typeface="Arial" panose="020B0604020202020204" pitchFamily="34" charset="0"/>
                <a:ea typeface="ＭＳ Ｐゴシック" pitchFamily="34" charset="-128"/>
                <a:cs typeface="Arial" panose="020B0604020202020204" pitchFamily="34" charset="0"/>
              </a:rPr>
              <a:t>Эффективное ПО</a:t>
            </a:r>
            <a:endParaRPr lang="en-US" sz="2400" b="1" dirty="0">
              <a:solidFill>
                <a:srgbClr val="002060"/>
              </a:solidFill>
              <a:latin typeface="Arial" panose="020B0604020202020204" pitchFamily="34" charset="0"/>
              <a:ea typeface="ＭＳ Ｐゴシック" pitchFamily="34" charset="-128"/>
              <a:cs typeface="Arial" panose="020B0604020202020204" pitchFamily="34" charset="0"/>
            </a:endParaRPr>
          </a:p>
          <a:p>
            <a:pPr marL="350837" lvl="1" indent="0">
              <a:spcBef>
                <a:spcPts val="600"/>
              </a:spcBef>
              <a:spcAft>
                <a:spcPts val="600"/>
              </a:spcAft>
              <a:buClr>
                <a:schemeClr val="accent1"/>
              </a:buClr>
              <a:buSzTx/>
              <a:buNone/>
            </a:pPr>
            <a:r>
              <a:rPr lang="ru-RU" sz="2200" dirty="0" smtClean="0">
                <a:latin typeface="+mn-lt"/>
                <a:ea typeface="+mn-ea"/>
                <a:cs typeface="+mn-cs"/>
              </a:rPr>
              <a:t>Встроенное ПО </a:t>
            </a:r>
            <a:r>
              <a:rPr lang="en-US" sz="2200" dirty="0" err="1" smtClean="0">
                <a:latin typeface="+mn-lt"/>
                <a:ea typeface="+mn-ea"/>
                <a:cs typeface="+mn-cs"/>
              </a:rPr>
              <a:t>HiLCOS</a:t>
            </a:r>
            <a:r>
              <a:rPr lang="en-US" sz="2200" dirty="0" smtClean="0">
                <a:latin typeface="+mn-lt"/>
                <a:ea typeface="+mn-ea"/>
                <a:cs typeface="+mn-cs"/>
              </a:rPr>
              <a:t> </a:t>
            </a:r>
            <a:r>
              <a:rPr lang="en-US" sz="2200" dirty="0" smtClean="0">
                <a:latin typeface="+mn-lt"/>
                <a:ea typeface="+mn-ea"/>
                <a:cs typeface="+mn-cs"/>
              </a:rPr>
              <a:t>(</a:t>
            </a:r>
            <a:r>
              <a:rPr lang="en-US" sz="2200" dirty="0" err="1" smtClean="0">
                <a:latin typeface="+mn-lt"/>
                <a:ea typeface="+mn-ea"/>
                <a:cs typeface="+mn-cs"/>
              </a:rPr>
              <a:t>Hirschmann</a:t>
            </a:r>
            <a:r>
              <a:rPr lang="en-US" sz="2200" dirty="0" smtClean="0">
                <a:latin typeface="+mn-lt"/>
                <a:ea typeface="+mn-ea"/>
                <a:cs typeface="+mn-cs"/>
              </a:rPr>
              <a:t>)</a:t>
            </a:r>
            <a:endParaRPr lang="en-US" sz="2200" dirty="0" smtClean="0">
              <a:latin typeface="+mn-lt"/>
              <a:ea typeface="+mn-ea"/>
              <a:cs typeface="+mn-cs"/>
            </a:endParaRPr>
          </a:p>
          <a:p>
            <a:pPr marL="350837" lvl="1" indent="0">
              <a:spcBef>
                <a:spcPts val="600"/>
              </a:spcBef>
              <a:spcAft>
                <a:spcPts val="600"/>
              </a:spcAft>
              <a:buClr>
                <a:schemeClr val="accent1"/>
              </a:buClr>
              <a:buSzTx/>
              <a:buNone/>
            </a:pPr>
            <a:r>
              <a:rPr lang="ru-RU" sz="2200" dirty="0" smtClean="0">
                <a:latin typeface="+mn-lt"/>
                <a:ea typeface="+mn-ea"/>
                <a:cs typeface="+mn-cs"/>
              </a:rPr>
              <a:t>Эффективное управление беспроводными соединениями, маршрутизация, </a:t>
            </a:r>
            <a:r>
              <a:rPr lang="en-US" sz="2200" dirty="0" smtClean="0">
                <a:latin typeface="+mn-lt"/>
                <a:ea typeface="+mn-ea"/>
                <a:cs typeface="+mn-cs"/>
              </a:rPr>
              <a:t>VLAN, </a:t>
            </a:r>
            <a:r>
              <a:rPr lang="en-US" sz="2200" dirty="0" err="1" smtClean="0">
                <a:latin typeface="+mn-lt"/>
                <a:ea typeface="+mn-ea"/>
                <a:cs typeface="+mn-cs"/>
              </a:rPr>
              <a:t>QoS</a:t>
            </a:r>
            <a:r>
              <a:rPr lang="en-US" sz="2200" dirty="0" smtClean="0">
                <a:latin typeface="+mn-lt"/>
                <a:ea typeface="+mn-ea"/>
                <a:cs typeface="+mn-cs"/>
              </a:rPr>
              <a:t>, </a:t>
            </a:r>
            <a:r>
              <a:rPr lang="ru-RU" sz="2200" dirty="0" smtClean="0">
                <a:latin typeface="+mn-lt"/>
                <a:ea typeface="+mn-ea"/>
                <a:cs typeface="+mn-cs"/>
              </a:rPr>
              <a:t>встроенные функции сетевой безопасности</a:t>
            </a:r>
            <a:endParaRPr lang="en-US" sz="2200" dirty="0">
              <a:latin typeface="+mn-lt"/>
              <a:ea typeface="+mn-ea"/>
              <a:cs typeface="+mn-cs"/>
            </a:endParaRPr>
          </a:p>
          <a:p>
            <a:pPr marL="0" indent="0">
              <a:buNone/>
            </a:pPr>
            <a:endParaRPr lang="de-DE" dirty="0"/>
          </a:p>
        </p:txBody>
      </p:sp>
      <p:sp>
        <p:nvSpPr>
          <p:cNvPr id="3" name="Titel 2"/>
          <p:cNvSpPr>
            <a:spLocks noGrp="1"/>
          </p:cNvSpPr>
          <p:nvPr>
            <p:ph type="title"/>
          </p:nvPr>
        </p:nvSpPr>
        <p:spPr/>
        <p:txBody>
          <a:bodyPr/>
          <a:lstStyle/>
          <a:p>
            <a:r>
              <a:rPr lang="ru-RU" b="1" dirty="0" smtClean="0">
                <a:latin typeface="Arial" pitchFamily="34" charset="0"/>
                <a:ea typeface="+mn-ea"/>
                <a:cs typeface="+mn-cs"/>
              </a:rPr>
              <a:t>Новая серия </a:t>
            </a:r>
            <a:r>
              <a:rPr lang="en-US" b="1" dirty="0" smtClean="0">
                <a:latin typeface="Arial" pitchFamily="34" charset="0"/>
                <a:ea typeface="+mn-ea"/>
                <a:cs typeface="+mn-cs"/>
              </a:rPr>
              <a:t>BAT867</a:t>
            </a:r>
            <a:endParaRPr lang="de-DE" b="1" dirty="0">
              <a:latin typeface="Arial" pitchFamily="34" charset="0"/>
              <a:ea typeface="+mn-ea"/>
              <a:cs typeface="+mn-cs"/>
            </a:endParaRPr>
          </a:p>
        </p:txBody>
      </p:sp>
      <p:pic>
        <p:nvPicPr>
          <p:cNvPr id="6" name="Picture 9"/>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48264" y="5373216"/>
            <a:ext cx="1726813" cy="36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22367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82269" y="257254"/>
            <a:ext cx="5513867" cy="542846"/>
          </a:xfrm>
        </p:spPr>
        <p:txBody>
          <a:bodyPr/>
          <a:lstStyle/>
          <a:p>
            <a:r>
              <a:rPr lang="ru-RU" altLang="de-DE" b="1" dirty="0" smtClean="0">
                <a:latin typeface="Arial" pitchFamily="34" charset="0"/>
                <a:ea typeface="+mn-ea"/>
                <a:cs typeface="+mn-cs"/>
              </a:rPr>
              <a:t>Различия</a:t>
            </a:r>
            <a:r>
              <a:rPr lang="en-US" altLang="de-DE" b="1" dirty="0" smtClean="0">
                <a:latin typeface="Arial" pitchFamily="34" charset="0"/>
                <a:ea typeface="+mn-ea"/>
                <a:cs typeface="+mn-cs"/>
              </a:rPr>
              <a:t> </a:t>
            </a:r>
            <a:r>
              <a:rPr lang="en-US" altLang="de-DE" b="1" dirty="0">
                <a:latin typeface="Arial" pitchFamily="34" charset="0"/>
                <a:ea typeface="+mn-ea"/>
                <a:cs typeface="+mn-cs"/>
              </a:rPr>
              <a:t>BAT867-R </a:t>
            </a:r>
            <a:r>
              <a:rPr lang="ru-RU" altLang="de-DE" b="1" dirty="0" smtClean="0">
                <a:latin typeface="Arial" pitchFamily="34" charset="0"/>
                <a:ea typeface="+mn-ea"/>
                <a:cs typeface="+mn-cs"/>
              </a:rPr>
              <a:t>и </a:t>
            </a:r>
            <a:r>
              <a:rPr lang="en-US" altLang="de-DE" b="1" dirty="0" err="1" smtClean="0">
                <a:latin typeface="Arial" pitchFamily="34" charset="0"/>
                <a:ea typeface="+mn-ea"/>
                <a:cs typeface="+mn-cs"/>
              </a:rPr>
              <a:t>OpenBAT</a:t>
            </a:r>
            <a:r>
              <a:rPr lang="en-US" altLang="de-DE" b="1" dirty="0" smtClean="0">
                <a:latin typeface="Arial" pitchFamily="34" charset="0"/>
                <a:ea typeface="+mn-ea"/>
                <a:cs typeface="+mn-cs"/>
              </a:rPr>
              <a:t>-R</a:t>
            </a:r>
            <a:r>
              <a:rPr lang="en-US" altLang="de-DE" b="1" dirty="0">
                <a:latin typeface="Arial" pitchFamily="34" charset="0"/>
                <a:ea typeface="+mn-ea"/>
                <a:cs typeface="+mn-cs"/>
              </a:rPr>
              <a:t/>
            </a:r>
            <a:br>
              <a:rPr lang="en-US" altLang="de-DE" b="1" dirty="0">
                <a:latin typeface="Arial" pitchFamily="34" charset="0"/>
                <a:ea typeface="+mn-ea"/>
                <a:cs typeface="+mn-cs"/>
              </a:rPr>
            </a:br>
            <a:endParaRPr lang="de-DE" b="1" dirty="0">
              <a:latin typeface="Arial" pitchFamily="34" charset="0"/>
              <a:ea typeface="+mn-ea"/>
              <a:cs typeface="+mn-cs"/>
            </a:endParaRP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579647198"/>
              </p:ext>
            </p:extLst>
          </p:nvPr>
        </p:nvGraphicFramePr>
        <p:xfrm>
          <a:off x="107504" y="980731"/>
          <a:ext cx="8928991" cy="5735772"/>
        </p:xfrm>
        <a:graphic>
          <a:graphicData uri="http://schemas.openxmlformats.org/drawingml/2006/table">
            <a:tbl>
              <a:tblPr firstRow="1">
                <a:tableStyleId>{5C22544A-7EE6-4342-B048-85BDC9FD1C3A}</a:tableStyleId>
              </a:tblPr>
              <a:tblGrid>
                <a:gridCol w="1512168"/>
                <a:gridCol w="2963803"/>
                <a:gridCol w="2185445"/>
                <a:gridCol w="2267575"/>
              </a:tblGrid>
              <a:tr h="280932">
                <a:tc>
                  <a:txBody>
                    <a:bodyPr/>
                    <a:lstStyle/>
                    <a:p>
                      <a:pPr algn="ctr" fontAlgn="b"/>
                      <a:endParaRPr lang="en-US" sz="1600" b="0"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b="0"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noProof="0" dirty="0" smtClean="0">
                          <a:effectLst/>
                          <a:latin typeface="+mn-lt"/>
                        </a:rPr>
                        <a:t>BAT867-R</a:t>
                      </a:r>
                      <a:endParaRPr lang="en-US" sz="1600" b="0"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noProof="0" dirty="0" err="1" smtClean="0">
                          <a:effectLst/>
                          <a:latin typeface="+mn-lt"/>
                        </a:rPr>
                        <a:t>OpenBAT</a:t>
                      </a:r>
                      <a:r>
                        <a:rPr lang="en-US" sz="1600" u="none" strike="noStrike" noProof="0" dirty="0" smtClean="0">
                          <a:effectLst/>
                          <a:latin typeface="+mn-lt"/>
                        </a:rPr>
                        <a:t> (BAT</a:t>
                      </a:r>
                      <a:r>
                        <a:rPr lang="de-DE" sz="1600" u="none" strike="noStrike" noProof="0" dirty="0" smtClean="0">
                          <a:effectLst/>
                          <a:latin typeface="+mn-lt"/>
                        </a:rPr>
                        <a:t>-</a:t>
                      </a:r>
                      <a:r>
                        <a:rPr lang="en-US" sz="1600" u="none" strike="noStrike" noProof="0" dirty="0" smtClean="0">
                          <a:effectLst/>
                          <a:latin typeface="+mn-lt"/>
                        </a:rPr>
                        <a:t>R)</a:t>
                      </a:r>
                      <a:endParaRPr lang="en-US" sz="1600" b="0"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119">
                <a:tc>
                  <a:txBody>
                    <a:bodyPr/>
                    <a:lstStyle/>
                    <a:p>
                      <a:pPr algn="ctr" fontAlgn="b"/>
                      <a:r>
                        <a:rPr lang="ru-RU" sz="1600" b="1" i="0" u="none" strike="noStrike" noProof="0" dirty="0" smtClean="0">
                          <a:solidFill>
                            <a:srgbClr val="000000"/>
                          </a:solidFill>
                          <a:effectLst/>
                          <a:latin typeface="+mn-lt"/>
                        </a:rPr>
                        <a:t>Функционал</a:t>
                      </a:r>
                      <a:endParaRPr lang="en-US" sz="1600" b="1"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mn-lt"/>
                        </a:rPr>
                        <a:t> </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smtClean="0">
                          <a:effectLst/>
                          <a:latin typeface="+mn-lt"/>
                        </a:rPr>
                        <a:t>Точка доступа</a:t>
                      </a:r>
                      <a:r>
                        <a:rPr lang="de-DE" sz="1400" baseline="0" dirty="0" smtClean="0">
                          <a:effectLst/>
                          <a:latin typeface="+mn-lt"/>
                        </a:rPr>
                        <a:t> / </a:t>
                      </a:r>
                      <a:r>
                        <a:rPr lang="ru-RU" sz="1400" baseline="0" dirty="0" smtClean="0">
                          <a:effectLst/>
                          <a:latin typeface="+mn-lt"/>
                        </a:rPr>
                        <a:t>клиент</a:t>
                      </a:r>
                      <a:r>
                        <a:rPr lang="de-DE" sz="1400" baseline="0" dirty="0" smtClean="0">
                          <a:effectLst/>
                          <a:latin typeface="+mn-lt"/>
                        </a:rPr>
                        <a:t> </a:t>
                      </a:r>
                      <a:r>
                        <a:rPr lang="de-DE" sz="1400" dirty="0" smtClean="0">
                          <a:effectLst/>
                          <a:latin typeface="+mn-lt"/>
                        </a:rPr>
                        <a:t>                </a:t>
                      </a:r>
                      <a:endParaRPr lang="de-DE" sz="1400" dirty="0">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400" dirty="0" smtClean="0">
                          <a:effectLst/>
                          <a:latin typeface="+mn-lt"/>
                        </a:rPr>
                        <a:t>Точка доступа</a:t>
                      </a:r>
                      <a:r>
                        <a:rPr lang="de-DE" sz="1400" baseline="0" dirty="0" smtClean="0">
                          <a:effectLst/>
                          <a:latin typeface="+mn-lt"/>
                        </a:rPr>
                        <a:t> / </a:t>
                      </a:r>
                      <a:r>
                        <a:rPr lang="ru-RU" sz="1400" baseline="0" dirty="0" smtClean="0">
                          <a:effectLst/>
                          <a:latin typeface="+mn-lt"/>
                        </a:rPr>
                        <a:t>клиент</a:t>
                      </a:r>
                      <a:r>
                        <a:rPr lang="de-DE" sz="1400" baseline="0" dirty="0" smtClean="0">
                          <a:effectLst/>
                          <a:latin typeface="+mn-lt"/>
                        </a:rPr>
                        <a:t> </a:t>
                      </a:r>
                      <a:endParaRPr lang="de-DE" sz="1400" dirty="0">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43997">
                <a:tc>
                  <a:txBody>
                    <a:bodyPr/>
                    <a:lstStyle/>
                    <a:p>
                      <a:pPr algn="ctr" fontAlgn="b"/>
                      <a:r>
                        <a:rPr lang="en-US" sz="1600" b="1" i="0" u="none" strike="noStrike" noProof="0" dirty="0" smtClean="0">
                          <a:solidFill>
                            <a:srgbClr val="000000"/>
                          </a:solidFill>
                          <a:effectLst/>
                          <a:latin typeface="+mn-lt"/>
                        </a:rPr>
                        <a:t>Radio/WLAN</a:t>
                      </a:r>
                    </a:p>
                    <a:p>
                      <a:pPr algn="ctr" fontAlgn="b"/>
                      <a:r>
                        <a:rPr lang="en-US" sz="1600" b="1" i="0" u="none" strike="noStrike" baseline="0" noProof="0" dirty="0" smtClean="0">
                          <a:solidFill>
                            <a:srgbClr val="000000"/>
                          </a:solidFill>
                          <a:effectLst/>
                          <a:latin typeface="+mn-lt"/>
                        </a:rPr>
                        <a:t> </a:t>
                      </a:r>
                      <a:endParaRPr lang="en-US" sz="1600" b="1"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mn-lt"/>
                        </a:rPr>
                        <a:t>Количество модулей</a:t>
                      </a:r>
                      <a:r>
                        <a:rPr lang="ru-RU" sz="1400" baseline="0" dirty="0" smtClean="0">
                          <a:latin typeface="+mn-lt"/>
                        </a:rPr>
                        <a:t> </a:t>
                      </a:r>
                      <a:r>
                        <a:rPr lang="en-US" sz="1400" baseline="0" dirty="0" smtClean="0">
                          <a:latin typeface="+mn-lt"/>
                        </a:rPr>
                        <a:t>WLAN </a:t>
                      </a:r>
                      <a:endParaRPr lang="en-US" sz="14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400" baseline="0" dirty="0" smtClean="0">
                          <a:latin typeface="+mn-lt"/>
                        </a:rPr>
                        <a:t>Стандарты</a:t>
                      </a:r>
                      <a:r>
                        <a:rPr lang="en-US" sz="1400" baseline="0" dirty="0" smtClean="0">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r>
                        <a:rPr lang="ru-RU" sz="1400" baseline="0" dirty="0" smtClean="0">
                          <a:latin typeface="+mn-lt"/>
                        </a:rPr>
                        <a:t>Частоты</a:t>
                      </a:r>
                      <a:endParaRPr lang="en-US" sz="1400"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mn-lt"/>
                        </a:rPr>
                        <a:t>MIMO</a:t>
                      </a:r>
                    </a:p>
                    <a:p>
                      <a:pPr marL="0" marR="0" indent="0" algn="l" defTabSz="914400" rtl="0" eaLnBrk="1" fontAlgn="auto" latinLnBrk="0" hangingPunct="1">
                        <a:lnSpc>
                          <a:spcPct val="100000"/>
                        </a:lnSpc>
                        <a:spcBef>
                          <a:spcPts val="0"/>
                        </a:spcBef>
                        <a:spcAft>
                          <a:spcPts val="0"/>
                        </a:spcAft>
                        <a:buClrTx/>
                        <a:buSzTx/>
                        <a:buFontTx/>
                        <a:buNone/>
                        <a:tabLst/>
                        <a:defRPr/>
                      </a:pPr>
                      <a:r>
                        <a:rPr lang="ru-RU" sz="1400" baseline="0" dirty="0" smtClean="0">
                          <a:latin typeface="+mn-lt"/>
                        </a:rPr>
                        <a:t>Скорость</a:t>
                      </a:r>
                      <a:endParaRPr lang="en-US" sz="1400" baseline="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400" baseline="0" dirty="0" smtClean="0">
                          <a:latin typeface="+mn-lt"/>
                        </a:rPr>
                        <a:t>Технология </a:t>
                      </a:r>
                      <a:r>
                        <a:rPr lang="en-US" sz="1400" baseline="0" dirty="0" smtClean="0">
                          <a:latin typeface="+mn-lt"/>
                        </a:rPr>
                        <a:t>Clear</a:t>
                      </a:r>
                      <a:r>
                        <a:rPr lang="ru-RU" sz="1400" baseline="0" dirty="0" smtClean="0">
                          <a:latin typeface="+mn-lt"/>
                        </a:rPr>
                        <a:t> </a:t>
                      </a:r>
                      <a:r>
                        <a:rPr lang="en-US" sz="1400" baseline="0" dirty="0" smtClean="0">
                          <a:latin typeface="+mn-lt"/>
                        </a:rPr>
                        <a:t>space </a:t>
                      </a:r>
                      <a:endParaRPr lang="en-US" sz="1400" dirty="0" smtClean="0">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dirty="0" smtClean="0">
                          <a:effectLst/>
                          <a:latin typeface="+mn-lt"/>
                        </a:rPr>
                        <a:t>1</a:t>
                      </a:r>
                    </a:p>
                    <a:p>
                      <a:pPr algn="ctr"/>
                      <a:r>
                        <a:rPr lang="en-US" sz="1400" b="0" dirty="0" smtClean="0">
                          <a:effectLst/>
                          <a:latin typeface="+mn-lt"/>
                        </a:rPr>
                        <a:t>IEEE 802.11a/b/g/n/ac</a:t>
                      </a:r>
                      <a:r>
                        <a:rPr lang="en-US" sz="1400" b="0" baseline="0" dirty="0" smtClean="0">
                          <a:effectLst/>
                          <a:latin typeface="+mn-lt"/>
                        </a:rPr>
                        <a:t> </a:t>
                      </a:r>
                    </a:p>
                    <a:p>
                      <a:pPr algn="ctr"/>
                      <a:r>
                        <a:rPr lang="en-US" sz="1400" b="0" baseline="0" dirty="0" smtClean="0">
                          <a:effectLst/>
                          <a:latin typeface="+mn-lt"/>
                        </a:rPr>
                        <a:t>2.4 and 5 GHz</a:t>
                      </a:r>
                      <a:r>
                        <a:rPr lang="en-US" sz="1400" b="0" dirty="0" smtClean="0">
                          <a:effectLst/>
                          <a:latin typeface="+mn-lt"/>
                        </a:rPr>
                        <a:t> </a:t>
                      </a:r>
                    </a:p>
                    <a:p>
                      <a:pPr algn="ctr"/>
                      <a:r>
                        <a:rPr lang="en-US" sz="1400" b="0" dirty="0" smtClean="0">
                          <a:effectLst/>
                          <a:latin typeface="+mn-lt"/>
                        </a:rPr>
                        <a:t>2 x 2 </a:t>
                      </a:r>
                    </a:p>
                    <a:p>
                      <a:pPr algn="ctr"/>
                      <a:r>
                        <a:rPr lang="en-US" sz="1400" b="0" dirty="0" smtClean="0">
                          <a:effectLst/>
                          <a:latin typeface="+mn-lt"/>
                        </a:rPr>
                        <a:t>up to 867 Mbit/s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0000"/>
                          </a:solidFill>
                          <a:effectLst/>
                          <a:uLnTx/>
                          <a:uFillTx/>
                          <a:latin typeface="+mn-lt"/>
                          <a:ea typeface="+mn-ea"/>
                          <a:cs typeface="+mn-cs"/>
                        </a:rPr>
                        <a:t>X</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Up to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IEEE 802.11a/b/g/n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baseline="0" dirty="0" smtClean="0">
                          <a:effectLst/>
                          <a:latin typeface="+mn-lt"/>
                        </a:rPr>
                        <a:t>2.4 and 5 GHz</a:t>
                      </a:r>
                      <a:r>
                        <a:rPr lang="en-US" sz="1400" b="0" dirty="0" smtClean="0">
                          <a:effectLst/>
                          <a:latin typeface="+mn-lt"/>
                        </a:rPr>
                        <a:t> </a:t>
                      </a: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3 x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up to 450 Mbit/s</a:t>
                      </a:r>
                      <a:endParaRPr kumimoji="0" lang="de-DE" sz="1400" b="0" i="0" u="none" strike="noStrike" kern="1200" cap="none" spc="0" normalizeH="0" baseline="0" noProof="0" dirty="0" smtClean="0">
                        <a:ln>
                          <a:noFill/>
                        </a:ln>
                        <a:solidFill>
                          <a:prstClr val="black"/>
                        </a:solidFill>
                        <a:effectLst/>
                        <a:uLnTx/>
                        <a:uFillTx/>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strike="noStrike" noProof="0" dirty="0" smtClean="0">
                          <a:solidFill>
                            <a:srgbClr val="00B050"/>
                          </a:solidFill>
                          <a:effectLst/>
                          <a:latin typeface="+mn-lt"/>
                          <a:sym typeface="Wingdings"/>
                        </a:rPr>
                        <a:t></a:t>
                      </a:r>
                      <a:endParaRPr lang="en-US" sz="1400" b="0" i="0" u="none" strike="noStrike" noProof="0" dirty="0" smtClean="0">
                        <a:solidFill>
                          <a:srgbClr val="FF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6096">
                <a:tc rowSpan="3">
                  <a:txBody>
                    <a:bodyPr/>
                    <a:lstStyle/>
                    <a:p>
                      <a:pPr algn="ctr" fontAlgn="b"/>
                      <a:r>
                        <a:rPr lang="ru-RU" sz="1600" b="1" i="0" u="none" strike="noStrike" noProof="0" dirty="0" smtClean="0">
                          <a:solidFill>
                            <a:srgbClr val="000000"/>
                          </a:solidFill>
                          <a:effectLst/>
                          <a:latin typeface="+mn-lt"/>
                        </a:rPr>
                        <a:t>Порты</a:t>
                      </a:r>
                      <a:endParaRPr lang="en-US" sz="1600" b="1"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dirty="0" smtClean="0">
                          <a:latin typeface="+mn-lt"/>
                        </a:rPr>
                        <a:t>Ethernet (</a:t>
                      </a:r>
                      <a:r>
                        <a:rPr lang="en-US" sz="1400" dirty="0" smtClean="0">
                          <a:latin typeface="+mn-lt"/>
                        </a:rPr>
                        <a:t>10/100/1000 Mbit/s)</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400" dirty="0" smtClean="0">
                          <a:effectLst/>
                          <a:latin typeface="+mn-lt"/>
                        </a:rPr>
                        <a:t>1 </a:t>
                      </a:r>
                      <a:endParaRPr lang="de-DE" sz="1400" dirty="0">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400" dirty="0" smtClean="0">
                          <a:effectLst/>
                          <a:latin typeface="+mn-lt"/>
                        </a:rPr>
                        <a:t>1 </a:t>
                      </a:r>
                      <a:r>
                        <a:rPr lang="de-DE" sz="1400" dirty="0" err="1" smtClean="0">
                          <a:effectLst/>
                          <a:latin typeface="+mn-lt"/>
                        </a:rPr>
                        <a:t>or</a:t>
                      </a:r>
                      <a:r>
                        <a:rPr lang="de-DE" sz="1400" dirty="0" smtClean="0">
                          <a:effectLst/>
                          <a:latin typeface="+mn-lt"/>
                        </a:rPr>
                        <a:t> 2</a:t>
                      </a:r>
                      <a:endParaRPr lang="de-DE" sz="1400" dirty="0">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6096">
                <a:tc vMerge="1">
                  <a:txBody>
                    <a:bodyPr/>
                    <a:lstStyle/>
                    <a:p>
                      <a:pPr algn="ctr" fontAlgn="b"/>
                      <a:endParaRPr lang="en-US" sz="1200" b="1" i="0" u="none" strike="noStrike" noProof="0" dirty="0">
                        <a:solidFill>
                          <a:srgbClr val="000000"/>
                        </a:solidFill>
                        <a:effectLst/>
                        <a:latin typeface="+mn-lt"/>
                      </a:endParaRPr>
                    </a:p>
                  </a:txBody>
                  <a:tcPr marL="13219" marR="13219" marT="13219" marB="0" anchor="ctr"/>
                </a:tc>
                <a:tc>
                  <a:txBody>
                    <a:bodyPr/>
                    <a:lstStyle/>
                    <a:p>
                      <a:pPr algn="l" fontAlgn="b"/>
                      <a:r>
                        <a:rPr lang="en-US" sz="1400" b="0" i="0" u="none" strike="noStrike" noProof="0" dirty="0" smtClean="0">
                          <a:solidFill>
                            <a:srgbClr val="000000"/>
                          </a:solidFill>
                          <a:effectLst/>
                          <a:latin typeface="+mn-lt"/>
                        </a:rPr>
                        <a:t>SFP (GE)</a:t>
                      </a:r>
                      <a:endParaRPr lang="en-US" sz="1400" b="0"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0000"/>
                          </a:solidFill>
                          <a:effectLst/>
                          <a:uLnTx/>
                          <a:uFillTx/>
                          <a:latin typeface="+mn-lt"/>
                          <a:ea typeface="+mn-ea"/>
                          <a:cs typeface="+mn-cs"/>
                        </a:rPr>
                        <a:t>X</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smtClean="0">
                          <a:solidFill>
                            <a:schemeClr val="tx1"/>
                          </a:solidFill>
                          <a:effectLst/>
                          <a:latin typeface="+mn-lt"/>
                          <a:sym typeface="Wingdings"/>
                        </a:rPr>
                        <a:t>1</a:t>
                      </a:r>
                      <a:endParaRPr lang="en-US" sz="1400" b="0" i="0" u="none" strike="noStrike" noProof="0" dirty="0" smtClean="0">
                        <a:solidFill>
                          <a:schemeClr val="tx1"/>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194">
                <a:tc vMerge="1">
                  <a:txBody>
                    <a:bodyPr/>
                    <a:lstStyle/>
                    <a:p>
                      <a:pPr algn="ctr" fontAlgn="b"/>
                      <a:endParaRPr lang="en-US" sz="1200" b="1" i="0" u="none" strike="noStrike" noProof="0" dirty="0">
                        <a:solidFill>
                          <a:srgbClr val="000000"/>
                        </a:solidFill>
                        <a:effectLst/>
                        <a:latin typeface="+mn-lt"/>
                      </a:endParaRPr>
                    </a:p>
                  </a:txBody>
                  <a:tcPr marL="13219" marR="13219" marT="13219" marB="0" anchor="ctr"/>
                </a:tc>
                <a:tc>
                  <a:txBody>
                    <a:bodyPr/>
                    <a:lstStyle/>
                    <a:p>
                      <a:pPr algn="l" fontAlgn="b"/>
                      <a:r>
                        <a:rPr lang="en-US" sz="1400" b="0" i="0" u="none" strike="noStrike" noProof="0" dirty="0" smtClean="0">
                          <a:solidFill>
                            <a:srgbClr val="000000"/>
                          </a:solidFill>
                          <a:effectLst/>
                          <a:latin typeface="+mn-lt"/>
                        </a:rPr>
                        <a:t>Serial / USB</a:t>
                      </a:r>
                      <a:endParaRPr lang="en-US" sz="1400" b="0"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0000"/>
                          </a:solidFill>
                          <a:effectLst/>
                          <a:uLnTx/>
                          <a:uFillTx/>
                          <a:latin typeface="+mn-lt"/>
                          <a:ea typeface="+mn-ea"/>
                          <a:cs typeface="+mn-cs"/>
                        </a:rPr>
                        <a:t>X</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noProof="0" dirty="0" smtClean="0">
                          <a:solidFill>
                            <a:schemeClr val="tx1"/>
                          </a:solidFill>
                          <a:effectLst/>
                          <a:latin typeface="+mn-lt"/>
                        </a:rPr>
                        <a:t> V.24/ACA21</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5446">
                <a:tc rowSpan="5">
                  <a:txBody>
                    <a:bodyPr/>
                    <a:lstStyle/>
                    <a:p>
                      <a:pPr algn="ctr" fontAlgn="b"/>
                      <a:r>
                        <a:rPr lang="ru-RU" sz="1600" b="1" i="0" u="none" strike="noStrike" noProof="0" dirty="0" smtClean="0">
                          <a:solidFill>
                            <a:srgbClr val="000000"/>
                          </a:solidFill>
                          <a:effectLst/>
                          <a:latin typeface="+mn-lt"/>
                        </a:rPr>
                        <a:t>Питание</a:t>
                      </a:r>
                      <a:endParaRPr lang="en-US" sz="1600" b="1" i="0" u="none" strike="noStrike" noProof="0" dirty="0">
                        <a:solidFill>
                          <a:srgbClr val="000000"/>
                        </a:solidFill>
                        <a:effectLst/>
                        <a:latin typeface="+mn-lt"/>
                      </a:endParaRPr>
                    </a:p>
                  </a:txBody>
                  <a:tcPr marL="13219" marR="13219" marT="1321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noProof="0" dirty="0" smtClean="0">
                          <a:solidFill>
                            <a:srgbClr val="000000"/>
                          </a:solidFill>
                          <a:effectLst/>
                          <a:latin typeface="+mn-lt"/>
                          <a:sym typeface="Wingdings" panose="05000000000000000000" pitchFamily="2" charset="2"/>
                        </a:rPr>
                        <a:t>U</a:t>
                      </a:r>
                      <a:r>
                        <a:rPr lang="en-US" sz="1400" b="0" i="0" u="none" strike="noStrike" baseline="0" noProof="0" dirty="0" smtClean="0">
                          <a:solidFill>
                            <a:srgbClr val="000000"/>
                          </a:solidFill>
                          <a:effectLst/>
                          <a:latin typeface="+mn-lt"/>
                          <a:sym typeface="Wingdings" panose="05000000000000000000" pitchFamily="2" charset="2"/>
                        </a:rPr>
                        <a:t> </a:t>
                      </a:r>
                      <a:r>
                        <a:rPr lang="en-US" sz="1400" b="0" i="0" u="none" strike="noStrike" noProof="0" dirty="0" smtClean="0">
                          <a:solidFill>
                            <a:srgbClr val="000000"/>
                          </a:solidFill>
                          <a:effectLst/>
                          <a:latin typeface="+mn-lt"/>
                          <a:sym typeface="Wingdings" panose="05000000000000000000" pitchFamily="2" charset="2"/>
                        </a:rPr>
                        <a:t></a:t>
                      </a:r>
                      <a:r>
                        <a:rPr lang="en-US" sz="1400" b="0" i="0" u="none" strike="noStrike" noProof="0" dirty="0" smtClean="0">
                          <a:solidFill>
                            <a:srgbClr val="000000"/>
                          </a:solidFill>
                          <a:effectLst/>
                          <a:latin typeface="+mn-lt"/>
                        </a:rPr>
                        <a:t> 24 V DC</a:t>
                      </a:r>
                      <a:r>
                        <a:rPr lang="en-US" sz="1400" b="0" i="0" u="none" strike="noStrike" baseline="0" noProof="0" dirty="0" smtClean="0">
                          <a:solidFill>
                            <a:srgbClr val="000000"/>
                          </a:solidFill>
                          <a:effectLst/>
                          <a:latin typeface="+mn-lt"/>
                        </a:rPr>
                        <a:t> </a:t>
                      </a:r>
                      <a:endParaRPr lang="en-US" sz="1400" b="0"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0" u="none" strike="noStrike" noProof="0" dirty="0" smtClean="0">
                          <a:solidFill>
                            <a:srgbClr val="00B050"/>
                          </a:solidFill>
                          <a:effectLst/>
                          <a:latin typeface="+mn-lt"/>
                          <a:sym typeface="Wingdings"/>
                        </a:rPr>
                        <a:t></a:t>
                      </a:r>
                      <a:endParaRPr lang="en-US" sz="1400" b="0" i="0" u="none" strike="noStrike" noProof="0" dirty="0" smtClean="0">
                        <a:solidFill>
                          <a:srgbClr val="FF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0000"/>
                          </a:solidFill>
                          <a:effectLst/>
                          <a:uLnTx/>
                          <a:uFillTx/>
                          <a:latin typeface="+mn-lt"/>
                          <a:ea typeface="+mn-ea"/>
                          <a:cs typeface="+mn-cs"/>
                        </a:rPr>
                        <a:t>X</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5446">
                <a:tc vMerge="1">
                  <a:txBody>
                    <a:bodyPr/>
                    <a:lstStyle/>
                    <a:p>
                      <a:pPr algn="ctr" fontAlgn="b"/>
                      <a:endParaRPr lang="en-US" sz="1200" b="1" i="0" u="none" strike="noStrike" noProof="0" dirty="0">
                        <a:solidFill>
                          <a:srgbClr val="000000"/>
                        </a:solidFill>
                        <a:effectLst/>
                        <a:latin typeface="+mn-lt"/>
                      </a:endParaRPr>
                    </a:p>
                  </a:txBody>
                  <a:tcPr marL="13219" marR="13219" marT="13219" marB="0"/>
                </a:tc>
                <a:tc>
                  <a:txBody>
                    <a:bodyPr/>
                    <a:lstStyle/>
                    <a:p>
                      <a:pPr algn="l" fontAlgn="b"/>
                      <a:r>
                        <a:rPr lang="en-US" sz="1400" b="0" i="0" u="none" strike="noStrike" noProof="0" dirty="0" smtClean="0">
                          <a:solidFill>
                            <a:srgbClr val="000000"/>
                          </a:solidFill>
                          <a:effectLst/>
                          <a:latin typeface="+mn-lt"/>
                        </a:rPr>
                        <a:t>W </a:t>
                      </a:r>
                      <a:r>
                        <a:rPr lang="en-US" sz="1400" b="0" i="0" u="none" strike="noStrike" noProof="0" dirty="0" smtClean="0">
                          <a:solidFill>
                            <a:srgbClr val="000000"/>
                          </a:solidFill>
                          <a:effectLst/>
                          <a:latin typeface="+mn-lt"/>
                          <a:sym typeface="Wingdings" panose="05000000000000000000" pitchFamily="2" charset="2"/>
                        </a:rPr>
                        <a:t></a:t>
                      </a:r>
                      <a:r>
                        <a:rPr lang="en-US" sz="1400" b="0" i="0" u="none" strike="noStrike" noProof="0" dirty="0" smtClean="0">
                          <a:solidFill>
                            <a:srgbClr val="000000"/>
                          </a:solidFill>
                          <a:effectLst/>
                          <a:latin typeface="+mn-lt"/>
                        </a:rPr>
                        <a:t> 24 V DC, </a:t>
                      </a:r>
                      <a:r>
                        <a:rPr lang="en-US" sz="1400" b="0" i="0" u="none" strike="noStrike" noProof="0" dirty="0" err="1" smtClean="0">
                          <a:solidFill>
                            <a:srgbClr val="000000"/>
                          </a:solidFill>
                          <a:effectLst/>
                          <a:latin typeface="+mn-lt"/>
                        </a:rPr>
                        <a:t>PoE</a:t>
                      </a:r>
                      <a:endParaRPr lang="en-US" sz="1400" b="0"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0000"/>
                          </a:solidFill>
                          <a:effectLst/>
                          <a:uLnTx/>
                          <a:uFillTx/>
                          <a:latin typeface="+mn-lt"/>
                          <a:ea typeface="+mn-ea"/>
                          <a:cs typeface="+mn-cs"/>
                        </a:rPr>
                        <a:t>X</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strike="noStrike" noProof="0" dirty="0" smtClean="0">
                          <a:solidFill>
                            <a:srgbClr val="00B050"/>
                          </a:solidFill>
                          <a:effectLst/>
                          <a:latin typeface="+mn-lt"/>
                          <a:sym typeface="Wingdings"/>
                        </a:rPr>
                        <a:t></a:t>
                      </a:r>
                      <a:endParaRPr lang="en-US" sz="1400" b="0" i="0" u="none" strike="noStrike" noProof="0" dirty="0" smtClean="0">
                        <a:solidFill>
                          <a:srgbClr val="FF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5446">
                <a:tc vMerge="1">
                  <a:txBody>
                    <a:bodyPr/>
                    <a:lstStyle/>
                    <a:p>
                      <a:pPr algn="ctr" fontAlgn="b"/>
                      <a:endParaRPr lang="en-US" sz="1200" b="1" i="0" u="none" strike="noStrike" noProof="0" dirty="0">
                        <a:solidFill>
                          <a:srgbClr val="000000"/>
                        </a:solidFill>
                        <a:effectLst/>
                        <a:latin typeface="+mn-lt"/>
                      </a:endParaRPr>
                    </a:p>
                  </a:txBody>
                  <a:tcPr marL="13219" marR="13219" marT="13219" marB="0"/>
                </a:tc>
                <a:tc>
                  <a:txBody>
                    <a:bodyPr/>
                    <a:lstStyle/>
                    <a:p>
                      <a:pPr algn="l" fontAlgn="b"/>
                      <a:r>
                        <a:rPr lang="en-US" sz="1400" b="0" i="0" u="none" strike="noStrike" noProof="0" dirty="0" smtClean="0">
                          <a:solidFill>
                            <a:srgbClr val="000000"/>
                          </a:solidFill>
                          <a:effectLst/>
                          <a:latin typeface="+mn-lt"/>
                        </a:rPr>
                        <a:t>C  </a:t>
                      </a:r>
                      <a:r>
                        <a:rPr lang="en-US" sz="1400" b="0" i="0" u="none" strike="noStrike" noProof="0" dirty="0" smtClean="0">
                          <a:solidFill>
                            <a:srgbClr val="000000"/>
                          </a:solidFill>
                          <a:effectLst/>
                          <a:latin typeface="+mn-lt"/>
                          <a:sym typeface="Wingdings" panose="05000000000000000000" pitchFamily="2" charset="2"/>
                        </a:rPr>
                        <a:t></a:t>
                      </a:r>
                      <a:r>
                        <a:rPr lang="en-US" sz="1400" b="0" i="0" u="none" strike="noStrike" noProof="0" dirty="0" smtClean="0">
                          <a:solidFill>
                            <a:srgbClr val="000000"/>
                          </a:solidFill>
                          <a:effectLst/>
                          <a:latin typeface="+mn-lt"/>
                        </a:rPr>
                        <a:t> 18-60 V DC</a:t>
                      </a:r>
                      <a:endParaRPr lang="en-US" sz="1400" b="0"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0000"/>
                          </a:solidFill>
                          <a:effectLst/>
                          <a:uLnTx/>
                          <a:uFillTx/>
                          <a:latin typeface="+mn-lt"/>
                          <a:ea typeface="+mn-ea"/>
                          <a:cs typeface="+mn-cs"/>
                        </a:rPr>
                        <a:t>X</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strike="noStrike" noProof="0" dirty="0" smtClean="0">
                          <a:solidFill>
                            <a:srgbClr val="00B050"/>
                          </a:solidFill>
                          <a:effectLst/>
                          <a:latin typeface="+mn-lt"/>
                          <a:sym typeface="Wingdings"/>
                        </a:rPr>
                        <a:t></a:t>
                      </a:r>
                      <a:endParaRPr lang="en-US" sz="1400" b="0" i="0" u="none" strike="noStrike" noProof="0" dirty="0" smtClean="0">
                        <a:solidFill>
                          <a:srgbClr val="FF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5446">
                <a:tc vMerge="1">
                  <a:txBody>
                    <a:bodyPr/>
                    <a:lstStyle/>
                    <a:p>
                      <a:pPr algn="ctr" fontAlgn="b"/>
                      <a:endParaRPr lang="en-US" sz="1200" b="1" i="0" u="none" strike="noStrike" noProof="0" dirty="0">
                        <a:solidFill>
                          <a:srgbClr val="000000"/>
                        </a:solidFill>
                        <a:effectLst/>
                        <a:latin typeface="+mn-lt"/>
                      </a:endParaRPr>
                    </a:p>
                  </a:txBody>
                  <a:tcPr marL="13219" marR="13219" marT="13219" marB="0"/>
                </a:tc>
                <a:tc>
                  <a:txBody>
                    <a:bodyPr/>
                    <a:lstStyle/>
                    <a:p>
                      <a:pPr algn="l" fontAlgn="b"/>
                      <a:r>
                        <a:rPr lang="sv-SE" sz="1400" b="0" i="0" u="none" strike="noStrike" noProof="0" dirty="0" smtClean="0">
                          <a:solidFill>
                            <a:srgbClr val="000000"/>
                          </a:solidFill>
                          <a:effectLst/>
                          <a:latin typeface="+mn-lt"/>
                        </a:rPr>
                        <a:t>K  </a:t>
                      </a:r>
                      <a:r>
                        <a:rPr lang="sv-SE" sz="1400" b="0" i="0" u="none" strike="noStrike" noProof="0" dirty="0" smtClean="0">
                          <a:solidFill>
                            <a:srgbClr val="000000"/>
                          </a:solidFill>
                          <a:effectLst/>
                          <a:latin typeface="+mn-lt"/>
                          <a:sym typeface="Wingdings" panose="05000000000000000000" pitchFamily="2" charset="2"/>
                        </a:rPr>
                        <a:t></a:t>
                      </a:r>
                      <a:r>
                        <a:rPr lang="sv-SE" sz="1400" b="0" i="0" u="none" strike="noStrike" noProof="0" dirty="0" smtClean="0">
                          <a:solidFill>
                            <a:srgbClr val="000000"/>
                          </a:solidFill>
                          <a:effectLst/>
                          <a:latin typeface="+mn-lt"/>
                        </a:rPr>
                        <a:t> 48-320 V DC / 90-265 V AC</a:t>
                      </a:r>
                      <a:endParaRPr lang="en-US" sz="1400" b="0"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0000"/>
                          </a:solidFill>
                          <a:effectLst/>
                          <a:uLnTx/>
                          <a:uFillTx/>
                          <a:latin typeface="+mn-lt"/>
                          <a:ea typeface="+mn-ea"/>
                          <a:cs typeface="+mn-cs"/>
                        </a:rPr>
                        <a:t>X</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strike="noStrike" noProof="0" dirty="0" smtClean="0">
                          <a:solidFill>
                            <a:srgbClr val="00B050"/>
                          </a:solidFill>
                          <a:effectLst/>
                          <a:latin typeface="+mn-lt"/>
                          <a:sym typeface="Wingdings"/>
                        </a:rPr>
                        <a:t></a:t>
                      </a:r>
                      <a:endParaRPr lang="en-US" sz="1400" b="0" i="0" u="none" strike="noStrike" noProof="0" dirty="0" smtClean="0">
                        <a:solidFill>
                          <a:srgbClr val="FF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5446">
                <a:tc vMerge="1">
                  <a:txBody>
                    <a:bodyPr/>
                    <a:lstStyle/>
                    <a:p>
                      <a:pPr algn="ctr" fontAlgn="b"/>
                      <a:endParaRPr lang="en-US" sz="1200" b="1" i="0" u="none" strike="noStrike" noProof="0" dirty="0">
                        <a:solidFill>
                          <a:srgbClr val="000000"/>
                        </a:solidFill>
                        <a:effectLst/>
                        <a:latin typeface="+mn-lt"/>
                      </a:endParaRPr>
                    </a:p>
                  </a:txBody>
                  <a:tcPr marL="13219" marR="13219" marT="13219" marB="0"/>
                </a:tc>
                <a:tc>
                  <a:txBody>
                    <a:bodyPr/>
                    <a:lstStyle/>
                    <a:p>
                      <a:pPr algn="l" fontAlgn="b"/>
                      <a:r>
                        <a:rPr lang="en-US" sz="1400" b="0" i="0" u="none" strike="noStrike" noProof="0" dirty="0" smtClean="0">
                          <a:solidFill>
                            <a:srgbClr val="000000"/>
                          </a:solidFill>
                          <a:effectLst/>
                          <a:latin typeface="+mn-lt"/>
                        </a:rPr>
                        <a:t>P  </a:t>
                      </a:r>
                      <a:r>
                        <a:rPr lang="en-US" sz="1400" b="0" i="0" u="none" strike="noStrike" noProof="0" dirty="0" smtClean="0">
                          <a:solidFill>
                            <a:srgbClr val="000000"/>
                          </a:solidFill>
                          <a:effectLst/>
                          <a:latin typeface="+mn-lt"/>
                          <a:sym typeface="Wingdings" panose="05000000000000000000" pitchFamily="2" charset="2"/>
                        </a:rPr>
                        <a:t></a:t>
                      </a:r>
                      <a:r>
                        <a:rPr lang="en-US" sz="1400" b="0" i="0" u="none" strike="noStrike" noProof="0" dirty="0" smtClean="0">
                          <a:solidFill>
                            <a:srgbClr val="000000"/>
                          </a:solidFill>
                          <a:effectLst/>
                          <a:latin typeface="+mn-lt"/>
                        </a:rPr>
                        <a:t> </a:t>
                      </a:r>
                      <a:r>
                        <a:rPr lang="en-US" sz="1400" b="0" i="0" u="none" strike="noStrike" noProof="0" dirty="0" err="1" smtClean="0">
                          <a:solidFill>
                            <a:srgbClr val="000000"/>
                          </a:solidFill>
                          <a:effectLst/>
                          <a:latin typeface="+mn-lt"/>
                        </a:rPr>
                        <a:t>PoE</a:t>
                      </a:r>
                      <a:r>
                        <a:rPr lang="en-US" sz="1400" b="0" i="0" u="none" strike="noStrike" noProof="0" dirty="0" smtClean="0">
                          <a:solidFill>
                            <a:srgbClr val="000000"/>
                          </a:solidFill>
                          <a:effectLst/>
                          <a:latin typeface="+mn-lt"/>
                        </a:rPr>
                        <a:t>, 802.3 </a:t>
                      </a:r>
                      <a:r>
                        <a:rPr lang="en-US" sz="1400" b="0" i="0" u="none" strike="noStrike" noProof="0" dirty="0" err="1" smtClean="0">
                          <a:solidFill>
                            <a:srgbClr val="000000"/>
                          </a:solidFill>
                          <a:effectLst/>
                          <a:latin typeface="+mn-lt"/>
                        </a:rPr>
                        <a:t>af</a:t>
                      </a:r>
                      <a:endParaRPr lang="en-US" sz="1400" b="0"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0000"/>
                          </a:solidFill>
                          <a:effectLst/>
                          <a:uLnTx/>
                          <a:uFillTx/>
                          <a:latin typeface="+mn-lt"/>
                          <a:ea typeface="+mn-ea"/>
                          <a:cs typeface="+mn-cs"/>
                        </a:rPr>
                        <a:t>X</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strike="noStrike" noProof="0" dirty="0" smtClean="0">
                          <a:solidFill>
                            <a:srgbClr val="00B050"/>
                          </a:solidFill>
                          <a:effectLst/>
                          <a:latin typeface="+mn-lt"/>
                          <a:sym typeface="Wingdings"/>
                        </a:rPr>
                        <a:t></a:t>
                      </a:r>
                      <a:endParaRPr lang="en-US" sz="1400" b="0" i="0" u="none" strike="noStrike" noProof="0" dirty="0" smtClean="0">
                        <a:solidFill>
                          <a:srgbClr val="FF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6096">
                <a:tc rowSpan="2">
                  <a:txBody>
                    <a:bodyPr/>
                    <a:lstStyle/>
                    <a:p>
                      <a:pPr algn="ctr" fontAlgn="b"/>
                      <a:r>
                        <a:rPr lang="ru-RU" sz="1600" b="1" i="0" u="none" strike="noStrike" noProof="0" dirty="0" smtClean="0">
                          <a:solidFill>
                            <a:srgbClr val="000000"/>
                          </a:solidFill>
                          <a:effectLst/>
                          <a:latin typeface="+mn-lt"/>
                        </a:rPr>
                        <a:t>Температура</a:t>
                      </a:r>
                      <a:endParaRPr lang="en-US" sz="1600" b="1"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400" b="0" i="0" u="none" strike="noStrike" noProof="0" dirty="0" smtClean="0">
                          <a:solidFill>
                            <a:srgbClr val="000000"/>
                          </a:solidFill>
                          <a:effectLst/>
                          <a:latin typeface="+mn-lt"/>
                        </a:rPr>
                        <a:t>Стандартный</a:t>
                      </a:r>
                      <a:endParaRPr lang="en-US" sz="1400" b="0"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ea typeface="+mn-ea"/>
                          <a:cs typeface="+mn-cs"/>
                        </a:rPr>
                        <a:t>-10°C to 60°C</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ea typeface="+mn-ea"/>
                          <a:cs typeface="+mn-cs"/>
                        </a:rPr>
                        <a:t>0°C to 60°C</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2869">
                <a:tc vMerge="1">
                  <a:txBody>
                    <a:bodyPr/>
                    <a:lstStyle/>
                    <a:p>
                      <a:pPr algn="l" fontAlgn="b"/>
                      <a:endParaRPr lang="de-DE" sz="1600" b="1" i="0" u="none" strike="noStrike" dirty="0">
                        <a:solidFill>
                          <a:srgbClr val="000000"/>
                        </a:solidFill>
                        <a:effectLst/>
                        <a:latin typeface="Calibri"/>
                      </a:endParaRPr>
                    </a:p>
                  </a:txBody>
                  <a:tcPr marL="13584" marR="13584" marT="13584" marB="0"/>
                </a:tc>
                <a:tc>
                  <a:txBody>
                    <a:bodyPr/>
                    <a:lstStyle/>
                    <a:p>
                      <a:pPr algn="l" fontAlgn="b"/>
                      <a:r>
                        <a:rPr lang="ru-RU" sz="1400" b="0" i="0" u="none" strike="noStrike" noProof="0" dirty="0" smtClean="0">
                          <a:solidFill>
                            <a:srgbClr val="000000"/>
                          </a:solidFill>
                          <a:effectLst/>
                          <a:latin typeface="+mn-lt"/>
                        </a:rPr>
                        <a:t>Расширенный</a:t>
                      </a:r>
                      <a:endParaRPr lang="en-US" sz="1400" b="0"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0000"/>
                          </a:solidFill>
                          <a:effectLst/>
                          <a:uLnTx/>
                          <a:uFillTx/>
                          <a:latin typeface="+mn-lt"/>
                          <a:ea typeface="+mn-ea"/>
                          <a:cs typeface="+mn-cs"/>
                        </a:rPr>
                        <a:t>X</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400" b="0" i="0" u="none" strike="noStrike" noProof="0" dirty="0" smtClean="0">
                          <a:solidFill>
                            <a:srgbClr val="000000"/>
                          </a:solidFill>
                          <a:effectLst/>
                          <a:latin typeface="+mn-lt"/>
                        </a:rPr>
                        <a:t>-40°C to 70°C</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119">
                <a:tc>
                  <a:txBody>
                    <a:bodyPr/>
                    <a:lstStyle/>
                    <a:p>
                      <a:pPr algn="ctr" fontAlgn="b"/>
                      <a:r>
                        <a:rPr lang="ru-RU" sz="1600" b="1" i="0" u="none" strike="noStrike" noProof="0" dirty="0" smtClean="0">
                          <a:solidFill>
                            <a:srgbClr val="000000"/>
                          </a:solidFill>
                          <a:effectLst/>
                          <a:latin typeface="+mn-lt"/>
                        </a:rPr>
                        <a:t>Размеры</a:t>
                      </a:r>
                      <a:r>
                        <a:rPr lang="pt-BR" sz="1600" b="1" i="0" u="none" strike="noStrike" noProof="0" dirty="0" smtClean="0">
                          <a:solidFill>
                            <a:srgbClr val="000000"/>
                          </a:solidFill>
                          <a:effectLst/>
                          <a:latin typeface="+mn-lt"/>
                        </a:rPr>
                        <a:t> </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pl-PL" sz="1400" b="0" i="0" u="none" strike="noStrike" noProof="0" dirty="0" smtClean="0">
                          <a:solidFill>
                            <a:srgbClr val="000000"/>
                          </a:solidFill>
                          <a:effectLst/>
                          <a:latin typeface="+mn-lt"/>
                        </a:rPr>
                        <a:t>(</a:t>
                      </a:r>
                      <a:r>
                        <a:rPr lang="ru-RU" sz="1400" b="0" i="0" u="none" strike="noStrike" noProof="0" dirty="0" smtClean="0">
                          <a:solidFill>
                            <a:srgbClr val="000000"/>
                          </a:solidFill>
                          <a:effectLst/>
                          <a:latin typeface="+mn-lt"/>
                        </a:rPr>
                        <a:t>Ш</a:t>
                      </a:r>
                      <a:r>
                        <a:rPr lang="pl-PL" sz="1400" b="0" i="0" u="none" strike="noStrike" noProof="0" dirty="0" smtClean="0">
                          <a:solidFill>
                            <a:srgbClr val="000000"/>
                          </a:solidFill>
                          <a:effectLst/>
                          <a:latin typeface="+mn-lt"/>
                        </a:rPr>
                        <a:t> x </a:t>
                      </a:r>
                      <a:r>
                        <a:rPr lang="ru-RU" sz="1400" b="0" i="0" u="none" strike="noStrike" noProof="0" dirty="0" smtClean="0">
                          <a:solidFill>
                            <a:srgbClr val="000000"/>
                          </a:solidFill>
                          <a:effectLst/>
                          <a:latin typeface="+mn-lt"/>
                        </a:rPr>
                        <a:t>В</a:t>
                      </a:r>
                      <a:r>
                        <a:rPr lang="pl-PL" sz="1400" b="0" i="0" u="none" strike="noStrike" noProof="0" dirty="0" smtClean="0">
                          <a:solidFill>
                            <a:srgbClr val="000000"/>
                          </a:solidFill>
                          <a:effectLst/>
                          <a:latin typeface="+mn-lt"/>
                        </a:rPr>
                        <a:t> x </a:t>
                      </a:r>
                      <a:r>
                        <a:rPr lang="ru-RU" sz="1400" b="0" i="0" u="none" strike="noStrike" noProof="0" dirty="0" smtClean="0">
                          <a:solidFill>
                            <a:srgbClr val="000000"/>
                          </a:solidFill>
                          <a:effectLst/>
                          <a:latin typeface="+mn-lt"/>
                        </a:rPr>
                        <a:t>Г</a:t>
                      </a:r>
                      <a:r>
                        <a:rPr lang="pl-PL" sz="1400" b="0" i="0" u="none" strike="noStrike" noProof="0" dirty="0" smtClean="0">
                          <a:solidFill>
                            <a:srgbClr val="000000"/>
                          </a:solidFill>
                          <a:effectLst/>
                          <a:latin typeface="+mn-lt"/>
                        </a:rPr>
                        <a:t>)</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50 x 147.5 x 122.5 </a:t>
                      </a:r>
                      <a:r>
                        <a:rPr kumimoji="0" lang="ru-RU" sz="1400" b="0" i="0" u="none" strike="noStrike" kern="1200" cap="none" spc="0" normalizeH="0" baseline="0" noProof="0" dirty="0" smtClean="0">
                          <a:ln>
                            <a:noFill/>
                          </a:ln>
                          <a:solidFill>
                            <a:schemeClr val="tx1"/>
                          </a:solidFill>
                          <a:effectLst/>
                          <a:uLnTx/>
                          <a:uFillTx/>
                          <a:latin typeface="+mn-lt"/>
                          <a:ea typeface="+mn-ea"/>
                          <a:cs typeface="+mn-cs"/>
                        </a:rPr>
                        <a:t>мм</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de-DE" sz="1400" dirty="0" smtClean="0"/>
                        <a:t>150 x 136 x 115 </a:t>
                      </a:r>
                      <a:r>
                        <a:rPr lang="ru-RU" sz="1400" dirty="0" smtClean="0"/>
                        <a:t>мм</a:t>
                      </a:r>
                      <a:endParaRPr lang="en-US" sz="1400" b="0" i="0" u="none" strike="noStrike" noProof="0" dirty="0" smtClean="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157">
                <a:tc rowSpan="2">
                  <a:txBody>
                    <a:bodyPr/>
                    <a:lstStyle/>
                    <a:p>
                      <a:pPr algn="ctr" fontAlgn="b"/>
                      <a:r>
                        <a:rPr lang="ru-RU" sz="1600" b="1" i="0" u="none" strike="noStrike" noProof="0" dirty="0" smtClean="0">
                          <a:solidFill>
                            <a:srgbClr val="000000"/>
                          </a:solidFill>
                          <a:effectLst/>
                          <a:latin typeface="+mn-lt"/>
                        </a:rPr>
                        <a:t>Отраслевая сертификация</a:t>
                      </a:r>
                      <a:endParaRPr lang="en-US" sz="1600" b="1"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noProof="0" dirty="0" smtClean="0">
                          <a:solidFill>
                            <a:srgbClr val="000000"/>
                          </a:solidFill>
                          <a:effectLst/>
                          <a:latin typeface="+mn-lt"/>
                        </a:rPr>
                        <a:t>K – </a:t>
                      </a:r>
                      <a:r>
                        <a:rPr lang="ru-RU" sz="1400" b="0" i="0" u="none" strike="noStrike" noProof="0" dirty="0" smtClean="0">
                          <a:solidFill>
                            <a:srgbClr val="000000"/>
                          </a:solidFill>
                          <a:effectLst/>
                          <a:latin typeface="+mn-lt"/>
                        </a:rPr>
                        <a:t>Подвижной</a:t>
                      </a:r>
                      <a:r>
                        <a:rPr lang="ru-RU" sz="1400" b="0" i="0" u="none" strike="noStrike" baseline="0" noProof="0" dirty="0" smtClean="0">
                          <a:solidFill>
                            <a:srgbClr val="000000"/>
                          </a:solidFill>
                          <a:effectLst/>
                          <a:latin typeface="+mn-lt"/>
                        </a:rPr>
                        <a:t> состав</a:t>
                      </a:r>
                      <a:r>
                        <a:rPr lang="en-US" sz="1400" b="0" i="0" u="none" strike="noStrike" noProof="0" dirty="0" smtClean="0">
                          <a:solidFill>
                            <a:srgbClr val="000000"/>
                          </a:solidFill>
                          <a:effectLst/>
                          <a:latin typeface="+mn-lt"/>
                        </a:rPr>
                        <a:t> (EN50155)</a:t>
                      </a:r>
                    </a:p>
                    <a:p>
                      <a:pPr algn="l" fontAlgn="b"/>
                      <a:r>
                        <a:rPr lang="en-US" sz="1400" b="0" i="0" u="none" strike="noStrike" noProof="0" dirty="0" smtClean="0">
                          <a:solidFill>
                            <a:srgbClr val="000000"/>
                          </a:solidFill>
                          <a:effectLst/>
                          <a:latin typeface="+mn-lt"/>
                        </a:rPr>
                        <a:t>M - </a:t>
                      </a:r>
                      <a:r>
                        <a:rPr lang="ru-RU" sz="1400" b="0" i="0" u="none" strike="noStrike" noProof="0" dirty="0" smtClean="0">
                          <a:solidFill>
                            <a:srgbClr val="000000"/>
                          </a:solidFill>
                          <a:effectLst/>
                          <a:latin typeface="+mn-lt"/>
                        </a:rPr>
                        <a:t>Транспорт</a:t>
                      </a:r>
                      <a:r>
                        <a:rPr lang="en-US" sz="1400" b="0" i="0" u="none" strike="noStrike" noProof="0" dirty="0" smtClean="0">
                          <a:solidFill>
                            <a:srgbClr val="000000"/>
                          </a:solidFill>
                          <a:effectLst/>
                          <a:latin typeface="+mn-lt"/>
                        </a:rPr>
                        <a:t> (E1)</a:t>
                      </a:r>
                      <a:endParaRPr lang="en-US" sz="1400" b="0" i="0" u="none" strike="noStrike" noProof="0" dirty="0">
                        <a:solidFill>
                          <a:srgbClr val="000000"/>
                        </a:solidFill>
                        <a:effectLst/>
                        <a:latin typeface="+mn-lt"/>
                      </a:endParaRP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0000"/>
                          </a:solidFill>
                          <a:effectLst/>
                          <a:uLnTx/>
                          <a:uFillTx/>
                          <a:latin typeface="+mn-lt"/>
                          <a:ea typeface="+mn-ea"/>
                          <a:cs typeface="+mn-cs"/>
                        </a:rPr>
                        <a:t>X</a:t>
                      </a:r>
                      <a:r>
                        <a:rPr lang="en-US" sz="1400" b="0" i="0" u="none" strike="noStrike" noProof="0" dirty="0" smtClean="0">
                          <a:solidFill>
                            <a:srgbClr val="00B050"/>
                          </a:solidFill>
                          <a:effectLst/>
                          <a:latin typeface="+mn-lt"/>
                          <a:sym typeface="Wingdings"/>
                        </a:rPr>
                        <a:t> </a:t>
                      </a:r>
                      <a:endParaRPr lang="en-US" sz="1400" b="0" i="0" u="none" strike="noStrike" noProof="0" dirty="0" smtClean="0">
                        <a:solidFill>
                          <a:srgbClr val="FF0000"/>
                        </a:solidFill>
                        <a:effectLst/>
                        <a:latin typeface="+mn-lt"/>
                      </a:endParaRPr>
                    </a:p>
                  </a:txBody>
                  <a:tcPr marL="88981" marR="88981" marT="44491" marB="444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u="none" strike="noStrike" noProof="0" dirty="0" smtClean="0">
                          <a:solidFill>
                            <a:srgbClr val="00B050"/>
                          </a:solidFill>
                          <a:effectLst/>
                          <a:latin typeface="+mn-lt"/>
                          <a:sym typeface="Wingdings"/>
                        </a:rPr>
                        <a:t></a:t>
                      </a:r>
                    </a:p>
                  </a:txBody>
                  <a:tcPr marL="88981" marR="88981" marT="44491" marB="444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8867">
                <a:tc vMerge="1">
                  <a:txBody>
                    <a:bodyPr/>
                    <a:lstStyle/>
                    <a:p>
                      <a:pPr algn="l" fontAlgn="b"/>
                      <a:endParaRPr lang="en-US" sz="1600" b="1" i="0" u="none" strike="noStrike" noProof="0" dirty="0">
                        <a:solidFill>
                          <a:srgbClr val="000000"/>
                        </a:solidFill>
                        <a:effectLst/>
                        <a:latin typeface="Calibri"/>
                      </a:endParaRPr>
                    </a:p>
                  </a:txBody>
                  <a:tcPr marL="13584" marR="13584" marT="13584" marB="0" anchor="ctr"/>
                </a:tc>
                <a:tc>
                  <a:txBody>
                    <a:bodyPr/>
                    <a:lstStyle/>
                    <a:p>
                      <a:pPr algn="l" fontAlgn="b"/>
                      <a:r>
                        <a:rPr lang="en-US" sz="1400" b="0" i="0" u="none" strike="noStrike" noProof="0" dirty="0" smtClean="0">
                          <a:solidFill>
                            <a:srgbClr val="000000"/>
                          </a:solidFill>
                          <a:effectLst/>
                          <a:latin typeface="+mn-lt"/>
                        </a:rPr>
                        <a:t>I - </a:t>
                      </a:r>
                      <a:r>
                        <a:rPr lang="ru-RU" sz="1400" b="0" i="0" u="none" strike="noStrike" noProof="0" dirty="0" smtClean="0">
                          <a:solidFill>
                            <a:srgbClr val="000000"/>
                          </a:solidFill>
                          <a:effectLst/>
                          <a:latin typeface="+mn-lt"/>
                        </a:rPr>
                        <a:t>Подстанции</a:t>
                      </a:r>
                      <a:r>
                        <a:rPr lang="en-US" sz="1400" b="0" i="0" u="none" strike="noStrike" noProof="0" dirty="0" smtClean="0">
                          <a:solidFill>
                            <a:srgbClr val="000000"/>
                          </a:solidFill>
                          <a:effectLst/>
                          <a:latin typeface="+mn-lt"/>
                        </a:rPr>
                        <a:t> (EN61850)</a:t>
                      </a:r>
                    </a:p>
                    <a:p>
                      <a:pPr algn="l" fontAlgn="b"/>
                      <a:r>
                        <a:rPr lang="en-US" sz="1400" b="0" i="0" u="none" strike="noStrike" noProof="0" dirty="0" smtClean="0">
                          <a:solidFill>
                            <a:srgbClr val="000000"/>
                          </a:solidFill>
                          <a:effectLst/>
                          <a:latin typeface="+mn-lt"/>
                        </a:rPr>
                        <a:t>G - ATEX Zone 2</a:t>
                      </a:r>
                    </a:p>
                    <a:p>
                      <a:pPr algn="l" fontAlgn="b"/>
                      <a:r>
                        <a:rPr lang="en-US" sz="1400" b="0" i="0" u="none" strike="noStrike" noProof="0" dirty="0" smtClean="0">
                          <a:solidFill>
                            <a:srgbClr val="000000"/>
                          </a:solidFill>
                          <a:effectLst/>
                          <a:latin typeface="+mn-lt"/>
                        </a:rPr>
                        <a:t>F -  ANSI/ISA 61010-1; Class 1 </a:t>
                      </a:r>
                      <a:r>
                        <a:rPr lang="en-US" sz="1400" b="0" i="0" u="none" strike="noStrike" noProof="0" dirty="0" err="1" smtClean="0">
                          <a:solidFill>
                            <a:srgbClr val="000000"/>
                          </a:solidFill>
                          <a:effectLst/>
                          <a:latin typeface="+mn-lt"/>
                        </a:rPr>
                        <a:t>Div</a:t>
                      </a:r>
                      <a:r>
                        <a:rPr lang="en-US" sz="1400" b="0" i="0" u="none" strike="noStrike" noProof="0" dirty="0" smtClean="0">
                          <a:solidFill>
                            <a:srgbClr val="000000"/>
                          </a:solidFill>
                          <a:effectLst/>
                          <a:latin typeface="+mn-lt"/>
                        </a:rPr>
                        <a:t> 2</a:t>
                      </a:r>
                    </a:p>
                  </a:txBody>
                  <a:tcPr marL="13219" marR="13219" marT="132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0000"/>
                          </a:solidFill>
                          <a:effectLst/>
                          <a:uLnTx/>
                          <a:uFillTx/>
                          <a:latin typeface="+mn-lt"/>
                          <a:ea typeface="+mn-ea"/>
                          <a:cs typeface="+mn-cs"/>
                        </a:rPr>
                        <a:t>X</a:t>
                      </a:r>
                      <a:endParaRPr kumimoji="0" lang="en-US" sz="1400" b="0" i="0" u="none" strike="noStrike" kern="1200" cap="none" spc="0" normalizeH="0" baseline="0" noProof="0" dirty="0" smtClean="0">
                        <a:ln>
                          <a:noFill/>
                        </a:ln>
                        <a:solidFill>
                          <a:srgbClr val="6BA22F">
                            <a:lumMod val="75000"/>
                          </a:srgbClr>
                        </a:solidFill>
                        <a:effectLst/>
                        <a:uLnTx/>
                        <a:uFillTx/>
                        <a:latin typeface="+mn-lt"/>
                        <a:ea typeface="+mn-ea"/>
                        <a:cs typeface="+mn-cs"/>
                      </a:endParaRPr>
                    </a:p>
                  </a:txBody>
                  <a:tcPr marL="88981" marR="88981" marT="44491" marB="444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strike="noStrike" noProof="0" dirty="0" smtClean="0">
                          <a:solidFill>
                            <a:srgbClr val="00B050"/>
                          </a:solidFill>
                          <a:effectLst/>
                          <a:latin typeface="+mn-lt"/>
                          <a:sym typeface="Wingdings"/>
                        </a:rPr>
                        <a:t></a:t>
                      </a:r>
                      <a:endParaRPr lang="en-US" sz="1400" b="0" i="0" u="none" strike="noStrike" noProof="0" dirty="0" smtClean="0">
                        <a:solidFill>
                          <a:srgbClr val="FF0000"/>
                        </a:solidFill>
                        <a:effectLst/>
                        <a:latin typeface="+mn-lt"/>
                      </a:endParaRPr>
                    </a:p>
                  </a:txBody>
                  <a:tcPr marL="88981" marR="88981" marT="44491" marB="444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843832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DCE221E2-0FE2-4601-A2BF-1E359924C1D9}" type="datetime1">
              <a:rPr lang="ru-RU" smtClean="0">
                <a:solidFill>
                  <a:prstClr val="white">
                    <a:lumMod val="75000"/>
                  </a:prstClr>
                </a:solidFill>
              </a:rPr>
              <a:pPr/>
              <a:t>24.05.2017</a:t>
            </a:fld>
            <a:endParaRPr lang="ru-RU">
              <a:solidFill>
                <a:prstClr val="white">
                  <a:lumMod val="75000"/>
                </a:prstClr>
              </a:solidFill>
            </a:endParaRPr>
          </a:p>
        </p:txBody>
      </p:sp>
      <p:sp>
        <p:nvSpPr>
          <p:cNvPr id="4" name="Нижний колонтитул 3"/>
          <p:cNvSpPr>
            <a:spLocks noGrp="1"/>
          </p:cNvSpPr>
          <p:nvPr>
            <p:ph type="ftr" sz="quarter" idx="4294967295"/>
          </p:nvPr>
        </p:nvSpPr>
        <p:spPr>
          <a:xfrm>
            <a:off x="3124200" y="6492875"/>
            <a:ext cx="2895600" cy="365125"/>
          </a:xfrm>
          <a:prstGeom prst="rect">
            <a:avLst/>
          </a:prstGeom>
        </p:spPr>
        <p:txBody>
          <a:bodyPr/>
          <a:lstStyle/>
          <a:p>
            <a:endParaRPr lang="ru-RU">
              <a:solidFill>
                <a:prstClr val="white">
                  <a:lumMod val="75000"/>
                </a:prstClr>
              </a:solidFill>
            </a:endParaRPr>
          </a:p>
        </p:txBody>
      </p:sp>
      <p:sp>
        <p:nvSpPr>
          <p:cNvPr id="5" name="Номер слайда 4"/>
          <p:cNvSpPr>
            <a:spLocks noGrp="1"/>
          </p:cNvSpPr>
          <p:nvPr>
            <p:ph type="sldNum" sz="quarter" idx="12"/>
          </p:nvPr>
        </p:nvSpPr>
        <p:spPr/>
        <p:txBody>
          <a:bodyPr/>
          <a:lstStyle/>
          <a:p>
            <a:fld id="{ECB804B9-C052-496D-8E25-76A4029B0BE7}" type="slidenum">
              <a:rPr lang="ru-RU" smtClean="0"/>
              <a:pPr/>
              <a:t>3</a:t>
            </a:fld>
            <a:endParaRPr lang="ru-RU"/>
          </a:p>
        </p:txBody>
      </p:sp>
      <p:sp>
        <p:nvSpPr>
          <p:cNvPr id="6" name="Заголовок 5"/>
          <p:cNvSpPr>
            <a:spLocks noGrp="1"/>
          </p:cNvSpPr>
          <p:nvPr>
            <p:ph type="title"/>
          </p:nvPr>
        </p:nvSpPr>
        <p:spPr/>
        <p:txBody>
          <a:bodyPr/>
          <a:lstStyle/>
          <a:p>
            <a:r>
              <a:rPr lang="ru-RU" sz="3200" b="1" dirty="0" smtClean="0">
                <a:latin typeface="Arial" panose="020B0604020202020204" pitchFamily="34" charset="0"/>
                <a:cs typeface="Arial" panose="020B0604020202020204" pitchFamily="34" charset="0"/>
              </a:rPr>
              <a:t>Ветер перемен</a:t>
            </a:r>
            <a:endParaRPr lang="ru-RU" sz="3200" b="1" dirty="0">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92" y="862940"/>
            <a:ext cx="10657885" cy="5995060"/>
          </a:xfrm>
          <a:prstGeom prst="rect">
            <a:avLst/>
          </a:prstGeom>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8242" y="1268760"/>
            <a:ext cx="3456384" cy="1728192"/>
          </a:xfrm>
          <a:prstGeom prst="rect">
            <a:avLst/>
          </a:prstGeom>
        </p:spPr>
      </p:pic>
      <p:sp>
        <p:nvSpPr>
          <p:cNvPr id="8" name="Прямоугольник 7"/>
          <p:cNvSpPr/>
          <p:nvPr/>
        </p:nvSpPr>
        <p:spPr>
          <a:xfrm>
            <a:off x="5538241" y="2996952"/>
            <a:ext cx="3456385" cy="360040"/>
          </a:xfrm>
          <a:prstGeom prst="rect">
            <a:avLst/>
          </a:prstGeom>
          <a:solidFill>
            <a:srgbClr val="92D050">
              <a:alpha val="48000"/>
            </a:srgb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ru-RU" sz="2000" b="1" dirty="0" smtClean="0"/>
              <a:t>Выборы Папы Римского 2005</a:t>
            </a:r>
            <a:endParaRPr lang="ru-RU" sz="2000" b="1" dirty="0"/>
          </a:p>
        </p:txBody>
      </p:sp>
      <p:sp>
        <p:nvSpPr>
          <p:cNvPr id="9" name="Прямоугольник 8"/>
          <p:cNvSpPr/>
          <p:nvPr/>
        </p:nvSpPr>
        <p:spPr>
          <a:xfrm>
            <a:off x="0" y="5310801"/>
            <a:ext cx="5352728" cy="648072"/>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smtClean="0"/>
              <a:t>Выборы Папы Римского 2013</a:t>
            </a:r>
            <a:endParaRPr lang="ru-RU" sz="3200" dirty="0"/>
          </a:p>
        </p:txBody>
      </p:sp>
      <p:sp>
        <p:nvSpPr>
          <p:cNvPr id="10" name="Прямоугольник 9"/>
          <p:cNvSpPr/>
          <p:nvPr/>
        </p:nvSpPr>
        <p:spPr>
          <a:xfrm>
            <a:off x="2669849" y="5958873"/>
            <a:ext cx="6536432" cy="590850"/>
          </a:xfrm>
          <a:prstGeom prst="rect">
            <a:avLst/>
          </a:prstGeom>
          <a:solidFill>
            <a:srgbClr val="74D0E6">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К вопросу о проникновении ИТ в нашу жизнь…</a:t>
            </a:r>
            <a:endParaRPr lang="ru-RU" sz="2400" b="1" dirty="0"/>
          </a:p>
        </p:txBody>
      </p:sp>
    </p:spTree>
    <p:extLst>
      <p:ext uri="{BB962C8B-B14F-4D97-AF65-F5344CB8AC3E}">
        <p14:creationId xmlns:p14="http://schemas.microsoft.com/office/powerpoint/2010/main" val="21694390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ru-RU" b="1" dirty="0" smtClean="0">
                <a:latin typeface="Arial" pitchFamily="34" charset="0"/>
                <a:ea typeface="+mn-ea"/>
                <a:cs typeface="+mn-cs"/>
              </a:rPr>
              <a:t>Где пригодится </a:t>
            </a:r>
            <a:r>
              <a:rPr lang="en-US" b="1" dirty="0" smtClean="0">
                <a:latin typeface="Arial" pitchFamily="34" charset="0"/>
                <a:ea typeface="+mn-ea"/>
                <a:cs typeface="+mn-cs"/>
              </a:rPr>
              <a:t>BAT867</a:t>
            </a:r>
            <a:endParaRPr lang="en-US" b="1" dirty="0">
              <a:latin typeface="Arial" pitchFamily="34" charset="0"/>
              <a:ea typeface="+mn-ea"/>
              <a:cs typeface="+mn-cs"/>
            </a:endParaRPr>
          </a:p>
        </p:txBody>
      </p:sp>
      <p:sp>
        <p:nvSpPr>
          <p:cNvPr id="11" name="Inhaltsplatzhalter 1"/>
          <p:cNvSpPr>
            <a:spLocks noGrp="1"/>
          </p:cNvSpPr>
          <p:nvPr>
            <p:ph idx="1"/>
          </p:nvPr>
        </p:nvSpPr>
        <p:spPr>
          <a:xfrm>
            <a:off x="2411760" y="1095706"/>
            <a:ext cx="6480720" cy="5645662"/>
          </a:xfrm>
        </p:spPr>
        <p:txBody>
          <a:bodyPr>
            <a:noAutofit/>
          </a:bodyPr>
          <a:lstStyle/>
          <a:p>
            <a:pPr marL="0" indent="0">
              <a:spcBef>
                <a:spcPts val="1200"/>
              </a:spcBef>
              <a:spcAft>
                <a:spcPts val="0"/>
              </a:spcAft>
              <a:buNone/>
            </a:pPr>
            <a:r>
              <a:rPr lang="ru-RU" altLang="de-DE" sz="2800" b="1" dirty="0" smtClean="0">
                <a:solidFill>
                  <a:schemeClr val="accent1"/>
                </a:solidFill>
                <a:latin typeface="+mn-lt"/>
              </a:rPr>
              <a:t>Машиностроение, автоматизация склада, мобильные приложения</a:t>
            </a:r>
            <a:endParaRPr lang="en-US" altLang="de-DE" sz="2800" b="1" dirty="0" smtClean="0">
              <a:solidFill>
                <a:schemeClr val="accent1"/>
              </a:solidFill>
              <a:latin typeface="+mn-lt"/>
            </a:endParaRPr>
          </a:p>
          <a:p>
            <a:pPr marL="0" indent="0">
              <a:spcBef>
                <a:spcPts val="0"/>
              </a:spcBef>
              <a:buNone/>
            </a:pPr>
            <a:r>
              <a:rPr lang="ru-RU" sz="2000" dirty="0" smtClean="0">
                <a:latin typeface="+mn-lt"/>
              </a:rPr>
              <a:t>Благодаря </a:t>
            </a:r>
            <a:r>
              <a:rPr lang="ru-RU" sz="2000" dirty="0" smtClean="0">
                <a:latin typeface="+mn-lt"/>
              </a:rPr>
              <a:t>защищенному исполнению и оптимальному набору свойств</a:t>
            </a:r>
            <a:r>
              <a:rPr lang="en-US" sz="2000" dirty="0" smtClean="0">
                <a:latin typeface="+mn-lt"/>
              </a:rPr>
              <a:t>, </a:t>
            </a:r>
            <a:r>
              <a:rPr lang="en-US" sz="2000" dirty="0">
                <a:latin typeface="+mn-lt"/>
              </a:rPr>
              <a:t>the BAT867-R </a:t>
            </a:r>
            <a:r>
              <a:rPr lang="ru-RU" sz="2000" dirty="0" smtClean="0">
                <a:latin typeface="+mn-lt"/>
              </a:rPr>
              <a:t>лучше всего подойдет для применения в суровых промышленных условиях, там где важны компактные размеры и стоимость как отдельных компонентов, так и всего решения</a:t>
            </a:r>
          </a:p>
          <a:p>
            <a:pPr marL="0" indent="0">
              <a:buNone/>
            </a:pPr>
            <a:r>
              <a:rPr lang="ru-RU" sz="2800" b="1" dirty="0" smtClean="0">
                <a:solidFill>
                  <a:schemeClr val="accent1"/>
                </a:solidFill>
                <a:latin typeface="+mn-lt"/>
              </a:rPr>
              <a:t>Потенциальные заказчики</a:t>
            </a:r>
            <a:r>
              <a:rPr lang="en-US" sz="2800" b="1" dirty="0" smtClean="0">
                <a:solidFill>
                  <a:schemeClr val="accent1"/>
                </a:solidFill>
                <a:latin typeface="+mn-lt"/>
              </a:rPr>
              <a:t>  </a:t>
            </a:r>
          </a:p>
          <a:p>
            <a:pPr>
              <a:buClr>
                <a:schemeClr val="accent1"/>
              </a:buClr>
              <a:buSzPct val="100000"/>
            </a:pPr>
            <a:r>
              <a:rPr lang="ru-RU" sz="2000" dirty="0" smtClean="0">
                <a:latin typeface="+mn-lt"/>
              </a:rPr>
              <a:t>Те кому нужно беспроводное соединение с мобильными </a:t>
            </a:r>
            <a:r>
              <a:rPr lang="ru-RU" sz="2000" dirty="0" err="1" smtClean="0">
                <a:latin typeface="+mn-lt"/>
              </a:rPr>
              <a:t>устр</a:t>
            </a:r>
            <a:r>
              <a:rPr lang="ru-RU" sz="2000" dirty="0" smtClean="0">
                <a:latin typeface="+mn-lt"/>
              </a:rPr>
              <a:t>.</a:t>
            </a:r>
            <a:r>
              <a:rPr lang="en-US" sz="2000" dirty="0" smtClean="0">
                <a:latin typeface="+mn-lt"/>
              </a:rPr>
              <a:t> </a:t>
            </a:r>
          </a:p>
          <a:p>
            <a:pPr lvl="0">
              <a:buClr>
                <a:schemeClr val="accent1"/>
              </a:buClr>
              <a:buSzPct val="100000"/>
            </a:pPr>
            <a:r>
              <a:rPr lang="ru-RU" sz="2000" dirty="0" smtClean="0">
                <a:latin typeface="+mn-lt"/>
              </a:rPr>
              <a:t>Для соединения с подвижными объектами (авто, погрузчики и т.п.)</a:t>
            </a:r>
            <a:endParaRPr lang="en-US" sz="2000" dirty="0" smtClean="0">
              <a:latin typeface="+mn-lt"/>
            </a:endParaRPr>
          </a:p>
          <a:p>
            <a:pPr lvl="0">
              <a:buClr>
                <a:schemeClr val="accent1"/>
              </a:buClr>
              <a:buSzPct val="100000"/>
            </a:pPr>
            <a:r>
              <a:rPr lang="ru-RU" sz="2000" dirty="0" smtClean="0">
                <a:latin typeface="+mn-lt"/>
              </a:rPr>
              <a:t>Дублирование проводных соединений по </a:t>
            </a:r>
            <a:r>
              <a:rPr lang="en-US" sz="2000" dirty="0" smtClean="0">
                <a:latin typeface="+mn-lt"/>
              </a:rPr>
              <a:t>WLAN </a:t>
            </a:r>
          </a:p>
          <a:p>
            <a:pPr>
              <a:buClr>
                <a:schemeClr val="accent1"/>
              </a:buClr>
              <a:buSzPct val="100000"/>
            </a:pPr>
            <a:r>
              <a:rPr lang="ru-RU" sz="2000" dirty="0" smtClean="0">
                <a:latin typeface="+mn-lt"/>
              </a:rPr>
              <a:t>Полная замена кабелям</a:t>
            </a:r>
            <a:endParaRPr lang="en-US" sz="2000" dirty="0" smtClean="0">
              <a:latin typeface="+mn-lt"/>
            </a:endParaRPr>
          </a:p>
          <a:p>
            <a:pPr lvl="0">
              <a:buClr>
                <a:schemeClr val="accent1"/>
              </a:buClr>
              <a:buSzPct val="100000"/>
            </a:pPr>
            <a:r>
              <a:rPr lang="ru-RU" sz="2000" dirty="0" smtClean="0">
                <a:latin typeface="+mn-lt"/>
              </a:rPr>
              <a:t>Организация соединений точка-точка</a:t>
            </a:r>
            <a:endParaRPr lang="de-DE" sz="2000" dirty="0">
              <a:latin typeface="+mn-lt"/>
            </a:endParaRPr>
          </a:p>
          <a:p>
            <a:pPr marL="0" indent="0">
              <a:buNone/>
            </a:pPr>
            <a:r>
              <a:rPr lang="en-US" sz="1600" dirty="0" smtClean="0"/>
              <a:t>  </a:t>
            </a:r>
            <a:endParaRPr lang="de-DE" sz="1600" dirty="0"/>
          </a:p>
          <a:p>
            <a:pPr lvl="0">
              <a:buFontTx/>
              <a:buChar char="-"/>
            </a:pPr>
            <a:endParaRPr lang="de-DE" sz="1600" dirty="0"/>
          </a:p>
          <a:p>
            <a:pPr>
              <a:buFontTx/>
              <a:buChar char="-"/>
            </a:pPr>
            <a:endParaRPr lang="en-US" sz="1600" b="1" dirty="0">
              <a:solidFill>
                <a:schemeClr val="accent1"/>
              </a:solidFill>
            </a:endParaRPr>
          </a:p>
          <a:p>
            <a:pPr marL="0" indent="0">
              <a:buNone/>
            </a:pPr>
            <a:endParaRPr lang="en-US" sz="1800" b="1" dirty="0" smtClean="0">
              <a:solidFill>
                <a:schemeClr val="accent1"/>
              </a:solidFill>
            </a:endParaRPr>
          </a:p>
          <a:p>
            <a:pPr marL="0" indent="0">
              <a:buNone/>
            </a:pPr>
            <a:endParaRPr lang="en-US" sz="1800" b="1" dirty="0" smtClean="0">
              <a:solidFill>
                <a:schemeClr val="accent1"/>
              </a:solidFill>
            </a:endParaRPr>
          </a:p>
          <a:p>
            <a:pPr marL="0" indent="0">
              <a:spcBef>
                <a:spcPts val="1200"/>
              </a:spcBef>
              <a:spcAft>
                <a:spcPts val="0"/>
              </a:spcAft>
              <a:buNone/>
            </a:pPr>
            <a:endParaRPr lang="en-US" sz="1600" b="1" dirty="0" smtClean="0"/>
          </a:p>
          <a:p>
            <a:pPr marL="0" indent="0">
              <a:spcBef>
                <a:spcPts val="1200"/>
              </a:spcBef>
              <a:spcAft>
                <a:spcPts val="0"/>
              </a:spcAft>
              <a:buNone/>
            </a:pPr>
            <a:endParaRPr lang="en-US" sz="1600" b="1" dirty="0" smtClean="0"/>
          </a:p>
          <a:p>
            <a:pPr marL="0" indent="0">
              <a:spcBef>
                <a:spcPts val="1200"/>
              </a:spcBef>
              <a:spcAft>
                <a:spcPts val="0"/>
              </a:spcAft>
              <a:buNone/>
            </a:pPr>
            <a:endParaRPr lang="en-US" sz="1600" dirty="0"/>
          </a:p>
          <a:p>
            <a:pPr marL="0" indent="0">
              <a:spcBef>
                <a:spcPts val="1200"/>
              </a:spcBef>
              <a:spcAft>
                <a:spcPts val="0"/>
              </a:spcAft>
              <a:buNone/>
            </a:pPr>
            <a:endParaRPr lang="en-US" sz="1600" dirty="0"/>
          </a:p>
        </p:txBody>
      </p:sp>
      <p:pic>
        <p:nvPicPr>
          <p:cNvPr id="10" name="Picture 65"/>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374345" y="4997759"/>
            <a:ext cx="1966007" cy="1310302"/>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345" y="1126110"/>
            <a:ext cx="1966007" cy="1310671"/>
          </a:xfrm>
          <a:prstGeom prst="rect">
            <a:avLst/>
          </a:prstGeom>
        </p:spPr>
      </p:pic>
      <p:pic>
        <p:nvPicPr>
          <p:cNvPr id="4" name="Рисунок 3"/>
          <p:cNvPicPr>
            <a:picLocks noChangeAspect="1"/>
          </p:cNvPicPr>
          <p:nvPr/>
        </p:nvPicPr>
        <p:blipFill>
          <a:blip r:embed="rId5"/>
          <a:stretch>
            <a:fillRect/>
          </a:stretch>
        </p:blipFill>
        <p:spPr>
          <a:xfrm>
            <a:off x="374345" y="2436781"/>
            <a:ext cx="1952359" cy="1264431"/>
          </a:xfrm>
          <a:prstGeom prst="rect">
            <a:avLst/>
          </a:prstGeom>
        </p:spPr>
      </p:pic>
      <p:pic>
        <p:nvPicPr>
          <p:cNvPr id="5" name="Рисунок 4"/>
          <p:cNvPicPr>
            <a:picLocks noChangeAspect="1"/>
          </p:cNvPicPr>
          <p:nvPr/>
        </p:nvPicPr>
        <p:blipFill>
          <a:blip r:embed="rId6"/>
          <a:stretch>
            <a:fillRect/>
          </a:stretch>
        </p:blipFill>
        <p:spPr>
          <a:xfrm>
            <a:off x="374345" y="3701212"/>
            <a:ext cx="1966007" cy="1310671"/>
          </a:xfrm>
          <a:prstGeom prst="rect">
            <a:avLst/>
          </a:prstGeom>
        </p:spPr>
      </p:pic>
    </p:spTree>
    <p:extLst>
      <p:ext uri="{BB962C8B-B14F-4D97-AF65-F5344CB8AC3E}">
        <p14:creationId xmlns:p14="http://schemas.microsoft.com/office/powerpoint/2010/main" val="23548771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35"/>
          <p:cNvSpPr>
            <a:spLocks noChangeArrowheads="1"/>
          </p:cNvSpPr>
          <p:nvPr/>
        </p:nvSpPr>
        <p:spPr bwMode="auto">
          <a:xfrm>
            <a:off x="251520" y="188640"/>
            <a:ext cx="6768752" cy="461665"/>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indent="-342900" eaLnBrk="0" hangingPunct="0">
              <a:spcBef>
                <a:spcPts val="600"/>
              </a:spcBef>
              <a:buClr>
                <a:srgbClr val="CC0000"/>
              </a:buClr>
              <a:defRPr/>
            </a:pPr>
            <a:r>
              <a:rPr lang="en-US" altLang="zh-TW" sz="2400" b="1" dirty="0" err="1" smtClean="0">
                <a:solidFill>
                  <a:srgbClr val="445560"/>
                </a:solidFill>
                <a:latin typeface="Arial" pitchFamily="34" charset="0"/>
              </a:rPr>
              <a:t>OpenBAT</a:t>
            </a:r>
            <a:r>
              <a:rPr lang="en-US" altLang="zh-TW" sz="2400" b="1" dirty="0" smtClean="0">
                <a:solidFill>
                  <a:srgbClr val="445560"/>
                </a:solidFill>
                <a:latin typeface="Arial" pitchFamily="34" charset="0"/>
              </a:rPr>
              <a:t>/BAT450-F</a:t>
            </a:r>
            <a:r>
              <a:rPr lang="ru-RU" altLang="zh-TW" sz="2400" b="1" dirty="0" smtClean="0">
                <a:solidFill>
                  <a:srgbClr val="445560"/>
                </a:solidFill>
                <a:latin typeface="Arial" pitchFamily="34" charset="0"/>
              </a:rPr>
              <a:t> сценарий </a:t>
            </a:r>
            <a:r>
              <a:rPr lang="ru-RU" altLang="zh-TW" sz="2400" b="1" dirty="0">
                <a:solidFill>
                  <a:srgbClr val="445560"/>
                </a:solidFill>
                <a:latin typeface="Arial" pitchFamily="34" charset="0"/>
              </a:rPr>
              <a:t>применения</a:t>
            </a:r>
            <a:endParaRPr lang="en-US" altLang="zh-TW" sz="2400" b="1" dirty="0">
              <a:solidFill>
                <a:srgbClr val="445560"/>
              </a:solidFill>
              <a:latin typeface="Arial" pitchFamily="34" charset="0"/>
            </a:endParaRPr>
          </a:p>
        </p:txBody>
      </p:sp>
      <p:grpSp>
        <p:nvGrpSpPr>
          <p:cNvPr id="8" name="Group 2"/>
          <p:cNvGrpSpPr>
            <a:grpSpLocks/>
          </p:cNvGrpSpPr>
          <p:nvPr/>
        </p:nvGrpSpPr>
        <p:grpSpPr bwMode="auto">
          <a:xfrm>
            <a:off x="911395" y="1412776"/>
            <a:ext cx="5851525" cy="4997450"/>
            <a:chOff x="581" y="905"/>
            <a:chExt cx="3686" cy="3148"/>
          </a:xfrm>
        </p:grpSpPr>
        <p:sp>
          <p:nvSpPr>
            <p:cNvPr id="9" name="AutoShape 3"/>
            <p:cNvSpPr>
              <a:spLocks noChangeArrowheads="1"/>
            </p:cNvSpPr>
            <p:nvPr/>
          </p:nvSpPr>
          <p:spPr bwMode="auto">
            <a:xfrm>
              <a:off x="581" y="905"/>
              <a:ext cx="3686" cy="3148"/>
            </a:xfrm>
            <a:prstGeom prst="triangle">
              <a:avLst>
                <a:gd name="adj" fmla="val 50000"/>
              </a:avLst>
            </a:prstGeom>
            <a:noFill/>
            <a:ln w="38100">
              <a:solidFill>
                <a:srgbClr val="00387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de-DE"/>
            </a:p>
          </p:txBody>
        </p:sp>
        <p:sp>
          <p:nvSpPr>
            <p:cNvPr id="10" name="Line 4"/>
            <p:cNvSpPr>
              <a:spLocks noChangeShapeType="1"/>
            </p:cNvSpPr>
            <p:nvPr/>
          </p:nvSpPr>
          <p:spPr bwMode="auto">
            <a:xfrm>
              <a:off x="1075" y="3202"/>
              <a:ext cx="2688" cy="0"/>
            </a:xfrm>
            <a:prstGeom prst="line">
              <a:avLst/>
            </a:prstGeom>
            <a:noFill/>
            <a:ln w="38100">
              <a:solidFill>
                <a:srgbClr val="00387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Line 5"/>
            <p:cNvSpPr>
              <a:spLocks noChangeShapeType="1"/>
            </p:cNvSpPr>
            <p:nvPr/>
          </p:nvSpPr>
          <p:spPr bwMode="auto">
            <a:xfrm>
              <a:off x="1599" y="2306"/>
              <a:ext cx="1651" cy="0"/>
            </a:xfrm>
            <a:prstGeom prst="line">
              <a:avLst/>
            </a:prstGeom>
            <a:noFill/>
            <a:ln w="38100">
              <a:solidFill>
                <a:srgbClr val="00387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 name="Line 6"/>
            <p:cNvSpPr>
              <a:spLocks noChangeShapeType="1"/>
            </p:cNvSpPr>
            <p:nvPr/>
          </p:nvSpPr>
          <p:spPr bwMode="auto">
            <a:xfrm>
              <a:off x="1991" y="1655"/>
              <a:ext cx="862" cy="0"/>
            </a:xfrm>
            <a:prstGeom prst="line">
              <a:avLst/>
            </a:prstGeom>
            <a:noFill/>
            <a:ln w="38100">
              <a:solidFill>
                <a:srgbClr val="00387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pic>
        <p:nvPicPr>
          <p:cNvPr id="13" name="Picture 7" descr="Inter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9457" y="1119088"/>
            <a:ext cx="38100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
          <p:cNvSpPr txBox="1">
            <a:spLocks noChangeArrowheads="1"/>
          </p:cNvSpPr>
          <p:nvPr/>
        </p:nvSpPr>
        <p:spPr bwMode="auto">
          <a:xfrm>
            <a:off x="204877" y="3846595"/>
            <a:ext cx="222467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spcBef>
                <a:spcPct val="20000"/>
              </a:spcBef>
              <a:buClr>
                <a:srgbClr val="070784"/>
              </a:buClr>
              <a:buSzPct val="50000"/>
            </a:pPr>
            <a:r>
              <a:rPr lang="ru-RU" sz="2000" b="1" dirty="0">
                <a:solidFill>
                  <a:srgbClr val="0066FF"/>
                </a:solidFill>
              </a:rPr>
              <a:t>Уровень управления процессом</a:t>
            </a:r>
            <a:endParaRPr lang="en-US" sz="2000" b="1" dirty="0">
              <a:solidFill>
                <a:srgbClr val="0066FF"/>
              </a:solidFill>
            </a:endParaRPr>
          </a:p>
        </p:txBody>
      </p:sp>
      <p:sp>
        <p:nvSpPr>
          <p:cNvPr id="15" name="Line 11"/>
          <p:cNvSpPr>
            <a:spLocks noChangeShapeType="1"/>
          </p:cNvSpPr>
          <p:nvPr/>
        </p:nvSpPr>
        <p:spPr bwMode="auto">
          <a:xfrm>
            <a:off x="3722857" y="1728688"/>
            <a:ext cx="19050" cy="1320800"/>
          </a:xfrm>
          <a:prstGeom prst="line">
            <a:avLst/>
          </a:prstGeom>
          <a:noFill/>
          <a:ln w="25400">
            <a:solidFill>
              <a:srgbClr val="FF66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6" name="Text Box 12"/>
          <p:cNvSpPr txBox="1">
            <a:spLocks noChangeArrowheads="1"/>
          </p:cNvSpPr>
          <p:nvPr/>
        </p:nvSpPr>
        <p:spPr bwMode="auto">
          <a:xfrm>
            <a:off x="360532" y="1433943"/>
            <a:ext cx="28559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spcBef>
                <a:spcPct val="20000"/>
              </a:spcBef>
              <a:buClr>
                <a:srgbClr val="070784"/>
              </a:buClr>
              <a:buSzPct val="50000"/>
              <a:buFont typeface="Wingdings" pitchFamily="2" charset="2"/>
              <a:buNone/>
            </a:pPr>
            <a:r>
              <a:rPr lang="en-US" sz="2000" b="1" dirty="0">
                <a:solidFill>
                  <a:srgbClr val="0066FF"/>
                </a:solidFill>
              </a:rPr>
              <a:t>WAN</a:t>
            </a:r>
            <a:r>
              <a:rPr lang="en-US" sz="1200" b="1" dirty="0"/>
              <a:t>   </a:t>
            </a:r>
            <a:r>
              <a:rPr lang="en-US" sz="1200" b="1" dirty="0" smtClean="0"/>
              <a:t>  </a:t>
            </a:r>
            <a:r>
              <a:rPr lang="ru-RU" sz="2000" b="1" dirty="0" smtClean="0"/>
              <a:t>операторские сети</a:t>
            </a:r>
            <a:r>
              <a:rPr lang="en-US" sz="2000" b="1" dirty="0" smtClean="0"/>
              <a:t>/ </a:t>
            </a:r>
            <a:r>
              <a:rPr lang="en-US" sz="2000" b="1" dirty="0"/>
              <a:t>Internet</a:t>
            </a:r>
            <a:endParaRPr lang="en-US" sz="2800" b="1" dirty="0"/>
          </a:p>
        </p:txBody>
      </p:sp>
      <p:sp>
        <p:nvSpPr>
          <p:cNvPr id="17" name="Text Box 15"/>
          <p:cNvSpPr txBox="1">
            <a:spLocks noChangeArrowheads="1"/>
          </p:cNvSpPr>
          <p:nvPr/>
        </p:nvSpPr>
        <p:spPr bwMode="auto">
          <a:xfrm>
            <a:off x="1110731" y="2670759"/>
            <a:ext cx="18367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spcBef>
                <a:spcPct val="20000"/>
              </a:spcBef>
              <a:buClr>
                <a:srgbClr val="070784"/>
              </a:buClr>
              <a:buSzPct val="50000"/>
              <a:buFont typeface="Wingdings" pitchFamily="2" charset="2"/>
              <a:buNone/>
            </a:pPr>
            <a:r>
              <a:rPr lang="ru-RU" b="1" dirty="0" smtClean="0"/>
              <a:t>Дальняя радиосвязь</a:t>
            </a:r>
            <a:endParaRPr lang="en-US" sz="2400" b="1" dirty="0"/>
          </a:p>
        </p:txBody>
      </p:sp>
      <p:sp>
        <p:nvSpPr>
          <p:cNvPr id="18" name="Line 22"/>
          <p:cNvSpPr>
            <a:spLocks noChangeShapeType="1"/>
          </p:cNvSpPr>
          <p:nvPr/>
        </p:nvSpPr>
        <p:spPr bwMode="auto">
          <a:xfrm>
            <a:off x="3722857" y="3252688"/>
            <a:ext cx="19050" cy="863600"/>
          </a:xfrm>
          <a:prstGeom prst="line">
            <a:avLst/>
          </a:prstGeom>
          <a:noFill/>
          <a:ln w="25400">
            <a:solidFill>
              <a:srgbClr val="0000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9" name="Text Box 23"/>
          <p:cNvSpPr txBox="1">
            <a:spLocks noChangeArrowheads="1"/>
          </p:cNvSpPr>
          <p:nvPr/>
        </p:nvSpPr>
        <p:spPr bwMode="auto">
          <a:xfrm>
            <a:off x="6044902" y="3163591"/>
            <a:ext cx="309403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spcBef>
                <a:spcPct val="20000"/>
              </a:spcBef>
              <a:buClr>
                <a:srgbClr val="070784"/>
              </a:buClr>
              <a:buSzPct val="50000"/>
              <a:buFont typeface="Wingdings" pitchFamily="2" charset="2"/>
              <a:buNone/>
            </a:pPr>
            <a:r>
              <a:rPr lang="en-US" sz="2000" b="1" dirty="0">
                <a:solidFill>
                  <a:srgbClr val="0066FF"/>
                </a:solidFill>
              </a:rPr>
              <a:t>WLAN IEEE802.11 </a:t>
            </a:r>
            <a:r>
              <a:rPr lang="ru-RU" sz="2000" b="1" dirty="0" smtClean="0">
                <a:solidFill>
                  <a:srgbClr val="0066FF"/>
                </a:solidFill>
              </a:rPr>
              <a:t>как протокол</a:t>
            </a:r>
            <a:r>
              <a:rPr lang="en-US" sz="2000" b="1" dirty="0" smtClean="0">
                <a:solidFill>
                  <a:srgbClr val="0066FF"/>
                </a:solidFill>
              </a:rPr>
              <a:t> </a:t>
            </a:r>
            <a:r>
              <a:rPr lang="en-US" sz="2000" b="1" dirty="0">
                <a:solidFill>
                  <a:srgbClr val="0066FF"/>
                </a:solidFill>
              </a:rPr>
              <a:t>“Wireless Ethernet “</a:t>
            </a:r>
          </a:p>
        </p:txBody>
      </p:sp>
      <p:sp>
        <p:nvSpPr>
          <p:cNvPr id="20" name="Line 24"/>
          <p:cNvSpPr>
            <a:spLocks noChangeShapeType="1"/>
          </p:cNvSpPr>
          <p:nvPr/>
        </p:nvSpPr>
        <p:spPr bwMode="auto">
          <a:xfrm flipH="1">
            <a:off x="3056107" y="3938488"/>
            <a:ext cx="514350" cy="330200"/>
          </a:xfrm>
          <a:prstGeom prst="line">
            <a:avLst/>
          </a:prstGeom>
          <a:noFill/>
          <a:ln w="25400">
            <a:solidFill>
              <a:srgbClr val="0000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 name="Line 25"/>
          <p:cNvSpPr>
            <a:spLocks noChangeShapeType="1"/>
          </p:cNvSpPr>
          <p:nvPr/>
        </p:nvSpPr>
        <p:spPr bwMode="auto">
          <a:xfrm>
            <a:off x="3799057" y="3938488"/>
            <a:ext cx="533400" cy="228600"/>
          </a:xfrm>
          <a:prstGeom prst="line">
            <a:avLst/>
          </a:prstGeom>
          <a:noFill/>
          <a:ln w="25400">
            <a:solidFill>
              <a:srgbClr val="0000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2" name="Line 26"/>
          <p:cNvSpPr>
            <a:spLocks noChangeShapeType="1"/>
          </p:cNvSpPr>
          <p:nvPr/>
        </p:nvSpPr>
        <p:spPr bwMode="auto">
          <a:xfrm flipH="1" flipV="1">
            <a:off x="3037057" y="4319488"/>
            <a:ext cx="1143000" cy="0"/>
          </a:xfrm>
          <a:prstGeom prst="line">
            <a:avLst/>
          </a:prstGeom>
          <a:noFill/>
          <a:ln w="25400">
            <a:solidFill>
              <a:srgbClr val="0000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3" name="Line 27"/>
          <p:cNvSpPr>
            <a:spLocks noChangeShapeType="1"/>
          </p:cNvSpPr>
          <p:nvPr/>
        </p:nvSpPr>
        <p:spPr bwMode="auto">
          <a:xfrm>
            <a:off x="3694282" y="3852763"/>
            <a:ext cx="28575" cy="1457325"/>
          </a:xfrm>
          <a:prstGeom prst="line">
            <a:avLst/>
          </a:prstGeom>
          <a:noFill/>
          <a:ln w="25400">
            <a:solidFill>
              <a:srgbClr val="0000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 name="Line 28"/>
          <p:cNvSpPr>
            <a:spLocks noChangeShapeType="1"/>
          </p:cNvSpPr>
          <p:nvPr/>
        </p:nvSpPr>
        <p:spPr bwMode="auto">
          <a:xfrm>
            <a:off x="3037057" y="4319488"/>
            <a:ext cx="476250" cy="406400"/>
          </a:xfrm>
          <a:prstGeom prst="line">
            <a:avLst/>
          </a:prstGeom>
          <a:noFill/>
          <a:ln w="25400">
            <a:solidFill>
              <a:srgbClr val="0000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 name="Line 29"/>
          <p:cNvSpPr>
            <a:spLocks noChangeShapeType="1"/>
          </p:cNvSpPr>
          <p:nvPr/>
        </p:nvSpPr>
        <p:spPr bwMode="auto">
          <a:xfrm flipH="1">
            <a:off x="3818107" y="4471888"/>
            <a:ext cx="514350" cy="254000"/>
          </a:xfrm>
          <a:prstGeom prst="line">
            <a:avLst/>
          </a:prstGeom>
          <a:noFill/>
          <a:ln w="25400">
            <a:solidFill>
              <a:srgbClr val="0000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26" name="Picture 32" descr="BAT54-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270" y="3557488"/>
            <a:ext cx="407987"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3" descr="BAT54-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1857" y="2643088"/>
            <a:ext cx="5254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9" descr="BAT54-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8457" y="3938488"/>
            <a:ext cx="4079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0" descr="BAT54-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0057" y="3941663"/>
            <a:ext cx="4079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1" descr="BAT54-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4257" y="4475063"/>
            <a:ext cx="40798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42"/>
          <p:cNvSpPr txBox="1">
            <a:spLocks noChangeArrowheads="1"/>
          </p:cNvSpPr>
          <p:nvPr/>
        </p:nvSpPr>
        <p:spPr bwMode="auto">
          <a:xfrm>
            <a:off x="2732257" y="3252688"/>
            <a:ext cx="14478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spcBef>
                <a:spcPct val="20000"/>
              </a:spcBef>
              <a:buClr>
                <a:srgbClr val="070784"/>
              </a:buClr>
              <a:buSzPct val="50000"/>
              <a:buFont typeface="Wingdings" pitchFamily="2" charset="2"/>
              <a:buNone/>
            </a:pPr>
            <a:r>
              <a:rPr lang="en-US" sz="900" b="1"/>
              <a:t>W-WAN Router/Gateway</a:t>
            </a:r>
            <a:endParaRPr lang="en-US" sz="1200" b="1"/>
          </a:p>
        </p:txBody>
      </p:sp>
      <p:pic>
        <p:nvPicPr>
          <p:cNvPr id="32" name="Picture 43" descr="Came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027657" y="3687663"/>
            <a:ext cx="304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4" descr="Emerson_Switch_management_st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0857" y="4624288"/>
            <a:ext cx="276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Line 2"/>
          <p:cNvSpPr>
            <a:spLocks noChangeShapeType="1"/>
          </p:cNvSpPr>
          <p:nvPr/>
        </p:nvSpPr>
        <p:spPr bwMode="auto">
          <a:xfrm flipH="1">
            <a:off x="2660820" y="6403876"/>
            <a:ext cx="2395537"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a:p>
        </p:txBody>
      </p:sp>
      <p:sp>
        <p:nvSpPr>
          <p:cNvPr id="35" name="Text Box 8"/>
          <p:cNvSpPr txBox="1">
            <a:spLocks noChangeArrowheads="1"/>
          </p:cNvSpPr>
          <p:nvPr/>
        </p:nvSpPr>
        <p:spPr bwMode="auto">
          <a:xfrm>
            <a:off x="35094" y="5313333"/>
            <a:ext cx="19764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spcBef>
                <a:spcPct val="20000"/>
              </a:spcBef>
              <a:buClr>
                <a:srgbClr val="070784"/>
              </a:buClr>
              <a:buSzPct val="50000"/>
              <a:buFont typeface="Wingdings" pitchFamily="2" charset="2"/>
              <a:buNone/>
            </a:pPr>
            <a:r>
              <a:rPr lang="ru-RU" sz="2000" b="1" dirty="0" smtClean="0">
                <a:solidFill>
                  <a:srgbClr val="0066FF"/>
                </a:solidFill>
              </a:rPr>
              <a:t>Полевой уровень</a:t>
            </a:r>
            <a:endParaRPr lang="en-US" sz="2000" b="1" dirty="0">
              <a:solidFill>
                <a:srgbClr val="0066FF"/>
              </a:solidFill>
            </a:endParaRPr>
          </a:p>
        </p:txBody>
      </p:sp>
      <p:pic>
        <p:nvPicPr>
          <p:cNvPr id="36" name="Picture 2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04057" y="5614888"/>
            <a:ext cx="292100"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 name="Picture 26" descr="AX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5057" y="5462488"/>
            <a:ext cx="190500" cy="300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8" name="Picture 27" descr="AX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7657" y="5995888"/>
            <a:ext cx="190500" cy="2984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9" name="Picture 28" descr="AX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8457" y="5995888"/>
            <a:ext cx="188913" cy="300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40" name="AutoShape 29"/>
          <p:cNvCxnSpPr>
            <a:cxnSpLocks noChangeShapeType="1"/>
            <a:stCxn id="39" idx="3"/>
            <a:endCxn id="38" idx="1"/>
          </p:cNvCxnSpPr>
          <p:nvPr/>
        </p:nvCxnSpPr>
        <p:spPr bwMode="auto">
          <a:xfrm flipV="1">
            <a:off x="2997370" y="6145113"/>
            <a:ext cx="1030287" cy="1588"/>
          </a:xfrm>
          <a:prstGeom prst="straightConnector1">
            <a:avLst/>
          </a:prstGeom>
          <a:noFill/>
          <a:ln w="158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AutoShape 30"/>
          <p:cNvCxnSpPr>
            <a:cxnSpLocks noChangeShapeType="1"/>
            <a:stCxn id="39" idx="0"/>
            <a:endCxn id="37" idx="2"/>
          </p:cNvCxnSpPr>
          <p:nvPr/>
        </p:nvCxnSpPr>
        <p:spPr bwMode="auto">
          <a:xfrm flipH="1" flipV="1">
            <a:off x="2370307" y="5762526"/>
            <a:ext cx="533400" cy="233362"/>
          </a:xfrm>
          <a:prstGeom prst="straightConnector1">
            <a:avLst/>
          </a:prstGeom>
          <a:noFill/>
          <a:ln w="158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AutoShape 31"/>
          <p:cNvCxnSpPr>
            <a:cxnSpLocks noChangeShapeType="1"/>
            <a:stCxn id="37" idx="3"/>
            <a:endCxn id="38" idx="1"/>
          </p:cNvCxnSpPr>
          <p:nvPr/>
        </p:nvCxnSpPr>
        <p:spPr bwMode="auto">
          <a:xfrm>
            <a:off x="2465557" y="5613301"/>
            <a:ext cx="1562100" cy="531812"/>
          </a:xfrm>
          <a:prstGeom prst="straightConnector1">
            <a:avLst/>
          </a:prstGeom>
          <a:noFill/>
          <a:ln w="158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3" name="Picture 32" descr="AX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0657" y="5843488"/>
            <a:ext cx="188913" cy="301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44" name="AutoShape 33"/>
          <p:cNvCxnSpPr>
            <a:cxnSpLocks noChangeShapeType="1"/>
            <a:stCxn id="38" idx="3"/>
            <a:endCxn id="43" idx="1"/>
          </p:cNvCxnSpPr>
          <p:nvPr/>
        </p:nvCxnSpPr>
        <p:spPr bwMode="auto">
          <a:xfrm flipV="1">
            <a:off x="4218157" y="5994301"/>
            <a:ext cx="952500" cy="150812"/>
          </a:xfrm>
          <a:prstGeom prst="straightConnector1">
            <a:avLst/>
          </a:prstGeom>
          <a:noFill/>
          <a:ln w="158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AutoShape 34"/>
          <p:cNvCxnSpPr>
            <a:cxnSpLocks noChangeShapeType="1"/>
            <a:stCxn id="37" idx="3"/>
            <a:endCxn id="47" idx="4"/>
          </p:cNvCxnSpPr>
          <p:nvPr/>
        </p:nvCxnSpPr>
        <p:spPr bwMode="auto">
          <a:xfrm flipV="1">
            <a:off x="2465557" y="5375176"/>
            <a:ext cx="757238" cy="238125"/>
          </a:xfrm>
          <a:prstGeom prst="straightConnector1">
            <a:avLst/>
          </a:prstGeom>
          <a:noFill/>
          <a:ln w="158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Oval 35"/>
          <p:cNvSpPr>
            <a:spLocks noChangeArrowheads="1"/>
          </p:cNvSpPr>
          <p:nvPr/>
        </p:nvSpPr>
        <p:spPr bwMode="auto">
          <a:xfrm>
            <a:off x="3113257" y="5157688"/>
            <a:ext cx="219075" cy="217488"/>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1400">
                <a:latin typeface="Tahoma" pitchFamily="34" charset="0"/>
              </a:rPr>
              <a:t>AP</a:t>
            </a:r>
          </a:p>
        </p:txBody>
      </p:sp>
      <p:sp>
        <p:nvSpPr>
          <p:cNvPr id="48" name="Oval 36"/>
          <p:cNvSpPr>
            <a:spLocks noChangeArrowheads="1"/>
          </p:cNvSpPr>
          <p:nvPr/>
        </p:nvSpPr>
        <p:spPr bwMode="auto">
          <a:xfrm>
            <a:off x="4180057" y="5233888"/>
            <a:ext cx="219075" cy="217488"/>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1400">
                <a:latin typeface="Tahoma" pitchFamily="34" charset="0"/>
              </a:rPr>
              <a:t>AP</a:t>
            </a:r>
          </a:p>
        </p:txBody>
      </p:sp>
      <p:cxnSp>
        <p:nvCxnSpPr>
          <p:cNvPr id="49" name="AutoShape 37"/>
          <p:cNvCxnSpPr>
            <a:cxnSpLocks noChangeShapeType="1"/>
            <a:stCxn id="38" idx="0"/>
            <a:endCxn id="47" idx="4"/>
          </p:cNvCxnSpPr>
          <p:nvPr/>
        </p:nvCxnSpPr>
        <p:spPr bwMode="auto">
          <a:xfrm flipH="1" flipV="1">
            <a:off x="3222795" y="5375176"/>
            <a:ext cx="900112" cy="620712"/>
          </a:xfrm>
          <a:prstGeom prst="straightConnector1">
            <a:avLst/>
          </a:prstGeom>
          <a:noFill/>
          <a:ln w="158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AutoShape 38"/>
          <p:cNvCxnSpPr>
            <a:cxnSpLocks noChangeShapeType="1"/>
            <a:stCxn id="43" idx="0"/>
            <a:endCxn id="48" idx="4"/>
          </p:cNvCxnSpPr>
          <p:nvPr/>
        </p:nvCxnSpPr>
        <p:spPr bwMode="auto">
          <a:xfrm flipH="1" flipV="1">
            <a:off x="4289595" y="5451376"/>
            <a:ext cx="976312" cy="392112"/>
          </a:xfrm>
          <a:prstGeom prst="straightConnector1">
            <a:avLst/>
          </a:prstGeom>
          <a:noFill/>
          <a:ln w="158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39"/>
          <p:cNvCxnSpPr>
            <a:cxnSpLocks noChangeShapeType="1"/>
            <a:stCxn id="38" idx="0"/>
            <a:endCxn id="48" idx="4"/>
          </p:cNvCxnSpPr>
          <p:nvPr/>
        </p:nvCxnSpPr>
        <p:spPr bwMode="auto">
          <a:xfrm flipV="1">
            <a:off x="4122907" y="5451376"/>
            <a:ext cx="166688" cy="544512"/>
          </a:xfrm>
          <a:prstGeom prst="straightConnector1">
            <a:avLst/>
          </a:prstGeom>
          <a:noFill/>
          <a:ln w="158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Oval 40"/>
          <p:cNvSpPr>
            <a:spLocks noChangeArrowheads="1"/>
          </p:cNvSpPr>
          <p:nvPr/>
        </p:nvSpPr>
        <p:spPr bwMode="auto">
          <a:xfrm>
            <a:off x="4789657" y="5310088"/>
            <a:ext cx="219075" cy="217488"/>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kumimoji="1" lang="en-US" altLang="ja-JP" sz="1400">
                <a:latin typeface="Tahoma" pitchFamily="34" charset="0"/>
              </a:rPr>
              <a:t>AP</a:t>
            </a:r>
          </a:p>
        </p:txBody>
      </p:sp>
      <p:cxnSp>
        <p:nvCxnSpPr>
          <p:cNvPr id="53" name="AutoShape 41"/>
          <p:cNvCxnSpPr>
            <a:cxnSpLocks noChangeShapeType="1"/>
            <a:stCxn id="43" idx="0"/>
            <a:endCxn id="52" idx="4"/>
          </p:cNvCxnSpPr>
          <p:nvPr/>
        </p:nvCxnSpPr>
        <p:spPr bwMode="auto">
          <a:xfrm flipH="1" flipV="1">
            <a:off x="4899195" y="5527576"/>
            <a:ext cx="366712" cy="315912"/>
          </a:xfrm>
          <a:prstGeom prst="straightConnector1">
            <a:avLst/>
          </a:prstGeom>
          <a:noFill/>
          <a:ln w="158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AutoShape 42"/>
          <p:cNvCxnSpPr>
            <a:cxnSpLocks noChangeShapeType="1"/>
            <a:stCxn id="38" idx="0"/>
            <a:endCxn id="52" idx="4"/>
          </p:cNvCxnSpPr>
          <p:nvPr/>
        </p:nvCxnSpPr>
        <p:spPr bwMode="auto">
          <a:xfrm flipV="1">
            <a:off x="4122907" y="5527576"/>
            <a:ext cx="776288" cy="468312"/>
          </a:xfrm>
          <a:prstGeom prst="straightConnector1">
            <a:avLst/>
          </a:prstGeom>
          <a:noFill/>
          <a:ln w="158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AutoShape 43"/>
          <p:cNvCxnSpPr>
            <a:cxnSpLocks noChangeShapeType="1"/>
            <a:stCxn id="37" idx="3"/>
            <a:endCxn id="48" idx="4"/>
          </p:cNvCxnSpPr>
          <p:nvPr/>
        </p:nvCxnSpPr>
        <p:spPr bwMode="auto">
          <a:xfrm flipV="1">
            <a:off x="2465557" y="5451376"/>
            <a:ext cx="1824038" cy="161925"/>
          </a:xfrm>
          <a:prstGeom prst="straightConnector1">
            <a:avLst/>
          </a:prstGeom>
          <a:noFill/>
          <a:ln w="158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AutoShape 44"/>
          <p:cNvCxnSpPr>
            <a:cxnSpLocks noChangeShapeType="1"/>
            <a:stCxn id="36" idx="1"/>
            <a:endCxn id="43" idx="3"/>
          </p:cNvCxnSpPr>
          <p:nvPr/>
        </p:nvCxnSpPr>
        <p:spPr bwMode="auto">
          <a:xfrm flipH="1">
            <a:off x="5359570" y="5772051"/>
            <a:ext cx="344487" cy="222250"/>
          </a:xfrm>
          <a:prstGeom prst="straightConnector1">
            <a:avLst/>
          </a:prstGeom>
          <a:noFill/>
          <a:ln w="158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AutoShape 46"/>
          <p:cNvCxnSpPr>
            <a:cxnSpLocks noChangeShapeType="1"/>
            <a:stCxn id="48" idx="6"/>
            <a:endCxn id="52" idx="2"/>
          </p:cNvCxnSpPr>
          <p:nvPr/>
        </p:nvCxnSpPr>
        <p:spPr bwMode="auto">
          <a:xfrm>
            <a:off x="4399132" y="5343426"/>
            <a:ext cx="390525" cy="76200"/>
          </a:xfrm>
          <a:prstGeom prst="straightConnector1">
            <a:avLst/>
          </a:prstGeom>
          <a:noFill/>
          <a:ln w="158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AutoShape 47"/>
          <p:cNvCxnSpPr>
            <a:cxnSpLocks noChangeShapeType="1"/>
            <a:stCxn id="47" idx="6"/>
            <a:endCxn id="48" idx="2"/>
          </p:cNvCxnSpPr>
          <p:nvPr/>
        </p:nvCxnSpPr>
        <p:spPr bwMode="auto">
          <a:xfrm>
            <a:off x="3332332" y="5267226"/>
            <a:ext cx="847725" cy="76200"/>
          </a:xfrm>
          <a:prstGeom prst="straightConnector1">
            <a:avLst/>
          </a:prstGeom>
          <a:noFill/>
          <a:ln w="158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Text Box 55"/>
          <p:cNvSpPr txBox="1">
            <a:spLocks noChangeArrowheads="1"/>
          </p:cNvSpPr>
          <p:nvPr/>
        </p:nvSpPr>
        <p:spPr bwMode="auto">
          <a:xfrm>
            <a:off x="7075657" y="5157688"/>
            <a:ext cx="1981200" cy="136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spcBef>
                <a:spcPct val="20000"/>
              </a:spcBef>
              <a:buClr>
                <a:srgbClr val="070784"/>
              </a:buClr>
              <a:buSzPct val="50000"/>
              <a:buFont typeface="Wingdings" pitchFamily="2" charset="2"/>
              <a:buNone/>
            </a:pPr>
            <a:r>
              <a:rPr lang="en-US" b="1" dirty="0">
                <a:solidFill>
                  <a:srgbClr val="0066FF"/>
                </a:solidFill>
              </a:rPr>
              <a:t>WHART</a:t>
            </a:r>
          </a:p>
          <a:p>
            <a:pPr>
              <a:spcBef>
                <a:spcPct val="20000"/>
              </a:spcBef>
              <a:buClr>
                <a:srgbClr val="070784"/>
              </a:buClr>
              <a:buSzPct val="50000"/>
              <a:buFont typeface="Wingdings" pitchFamily="2" charset="2"/>
              <a:buNone/>
            </a:pPr>
            <a:r>
              <a:rPr lang="en-US" b="1" dirty="0" smtClean="0">
                <a:solidFill>
                  <a:srgbClr val="0066FF"/>
                </a:solidFill>
              </a:rPr>
              <a:t>ISA100.11a</a:t>
            </a:r>
            <a:endParaRPr lang="en-US" b="1" dirty="0">
              <a:solidFill>
                <a:srgbClr val="0066FF"/>
              </a:solidFill>
            </a:endParaRPr>
          </a:p>
          <a:p>
            <a:pPr>
              <a:spcBef>
                <a:spcPct val="20000"/>
              </a:spcBef>
              <a:buClr>
                <a:srgbClr val="070784"/>
              </a:buClr>
              <a:buSzPct val="50000"/>
              <a:buFont typeface="Wingdings" pitchFamily="2" charset="2"/>
              <a:buNone/>
            </a:pPr>
            <a:r>
              <a:rPr lang="en-US" b="1" dirty="0">
                <a:solidFill>
                  <a:srgbClr val="0066FF"/>
                </a:solidFill>
              </a:rPr>
              <a:t>Bluetooth</a:t>
            </a:r>
          </a:p>
          <a:p>
            <a:pPr>
              <a:spcBef>
                <a:spcPct val="20000"/>
              </a:spcBef>
              <a:buClr>
                <a:srgbClr val="070784"/>
              </a:buClr>
              <a:buSzPct val="50000"/>
              <a:buFont typeface="Wingdings" pitchFamily="2" charset="2"/>
              <a:buNone/>
            </a:pPr>
            <a:r>
              <a:rPr lang="en-US" b="1" dirty="0" err="1" smtClean="0">
                <a:solidFill>
                  <a:srgbClr val="0066FF"/>
                </a:solidFill>
              </a:rPr>
              <a:t>Zigbee</a:t>
            </a:r>
            <a:endParaRPr lang="en-US" b="1" dirty="0">
              <a:solidFill>
                <a:srgbClr val="0066FF"/>
              </a:solidFill>
            </a:endParaRPr>
          </a:p>
        </p:txBody>
      </p:sp>
      <p:sp>
        <p:nvSpPr>
          <p:cNvPr id="60" name="Text Box 15"/>
          <p:cNvSpPr txBox="1">
            <a:spLocks noChangeArrowheads="1"/>
          </p:cNvSpPr>
          <p:nvPr/>
        </p:nvSpPr>
        <p:spPr bwMode="auto">
          <a:xfrm>
            <a:off x="140785" y="3128143"/>
            <a:ext cx="18367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spcBef>
                <a:spcPct val="20000"/>
              </a:spcBef>
              <a:buClr>
                <a:srgbClr val="070784"/>
              </a:buClr>
              <a:buSzPct val="50000"/>
              <a:buFont typeface="Wingdings" pitchFamily="2" charset="2"/>
              <a:buNone/>
            </a:pPr>
            <a:r>
              <a:rPr lang="en-US" b="1" dirty="0">
                <a:solidFill>
                  <a:srgbClr val="0066FF"/>
                </a:solidFill>
              </a:rPr>
              <a:t>LAN</a:t>
            </a:r>
            <a:endParaRPr lang="en-US" sz="1200" b="1" dirty="0">
              <a:solidFill>
                <a:srgbClr val="0066FF"/>
              </a:solidFill>
            </a:endParaRPr>
          </a:p>
        </p:txBody>
      </p:sp>
      <p:sp>
        <p:nvSpPr>
          <p:cNvPr id="61" name="Line 55"/>
          <p:cNvSpPr>
            <a:spLocks noChangeShapeType="1"/>
          </p:cNvSpPr>
          <p:nvPr/>
        </p:nvSpPr>
        <p:spPr bwMode="auto">
          <a:xfrm flipH="1">
            <a:off x="-10943" y="2566888"/>
            <a:ext cx="9144000" cy="317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2" name="Line 56"/>
          <p:cNvSpPr>
            <a:spLocks noChangeShapeType="1"/>
          </p:cNvSpPr>
          <p:nvPr/>
        </p:nvSpPr>
        <p:spPr bwMode="auto">
          <a:xfrm flipH="1" flipV="1">
            <a:off x="-10943" y="5057676"/>
            <a:ext cx="9144000" cy="2381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3" name="Text Box 23"/>
          <p:cNvSpPr txBox="1">
            <a:spLocks noChangeArrowheads="1"/>
          </p:cNvSpPr>
          <p:nvPr/>
        </p:nvSpPr>
        <p:spPr bwMode="auto">
          <a:xfrm>
            <a:off x="7075657" y="1711822"/>
            <a:ext cx="19812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spcBef>
                <a:spcPct val="20000"/>
              </a:spcBef>
              <a:buClr>
                <a:srgbClr val="070784"/>
              </a:buClr>
              <a:buSzPct val="50000"/>
              <a:buFont typeface="Wingdings" pitchFamily="2" charset="2"/>
              <a:buNone/>
            </a:pPr>
            <a:r>
              <a:rPr lang="en-US" sz="2400" b="1" dirty="0" smtClean="0">
                <a:solidFill>
                  <a:srgbClr val="0066FF"/>
                </a:solidFill>
              </a:rPr>
              <a:t>LTE</a:t>
            </a:r>
            <a:endParaRPr lang="en-US" sz="2400" b="1" dirty="0">
              <a:solidFill>
                <a:srgbClr val="0066FF"/>
              </a:solidFill>
            </a:endParaRPr>
          </a:p>
          <a:p>
            <a:pPr>
              <a:spcBef>
                <a:spcPct val="20000"/>
              </a:spcBef>
              <a:buClr>
                <a:srgbClr val="070784"/>
              </a:buClr>
              <a:buSzPct val="50000"/>
              <a:buFont typeface="Wingdings" pitchFamily="2" charset="2"/>
              <a:buNone/>
            </a:pPr>
            <a:endParaRPr lang="en-US" sz="1200" b="1" dirty="0">
              <a:solidFill>
                <a:srgbClr val="0066FF"/>
              </a:solidFill>
            </a:endParaRPr>
          </a:p>
        </p:txBody>
      </p:sp>
      <p:sp>
        <p:nvSpPr>
          <p:cNvPr id="64" name="AutoShape 58"/>
          <p:cNvSpPr>
            <a:spLocks noChangeArrowheads="1"/>
          </p:cNvSpPr>
          <p:nvPr/>
        </p:nvSpPr>
        <p:spPr bwMode="auto">
          <a:xfrm rot="-5400000">
            <a:off x="5208757" y="90388"/>
            <a:ext cx="304800" cy="3276600"/>
          </a:xfrm>
          <a:prstGeom prst="can">
            <a:avLst>
              <a:gd name="adj" fmla="val 31881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de-DE"/>
          </a:p>
        </p:txBody>
      </p:sp>
      <p:sp>
        <p:nvSpPr>
          <p:cNvPr id="65" name="Line 11"/>
          <p:cNvSpPr>
            <a:spLocks noChangeShapeType="1"/>
          </p:cNvSpPr>
          <p:nvPr/>
        </p:nvSpPr>
        <p:spPr bwMode="auto">
          <a:xfrm flipV="1">
            <a:off x="3722857" y="1728688"/>
            <a:ext cx="990600" cy="0"/>
          </a:xfrm>
          <a:prstGeom prst="line">
            <a:avLst/>
          </a:prstGeom>
          <a:noFill/>
          <a:ln w="25400">
            <a:solidFill>
              <a:srgbClr val="FF66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6" name="Text Box 14"/>
          <p:cNvSpPr txBox="1">
            <a:spLocks noChangeArrowheads="1"/>
          </p:cNvSpPr>
          <p:nvPr/>
        </p:nvSpPr>
        <p:spPr bwMode="auto">
          <a:xfrm>
            <a:off x="3722857" y="1881088"/>
            <a:ext cx="32766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spcBef>
                <a:spcPct val="20000"/>
              </a:spcBef>
              <a:buClr>
                <a:srgbClr val="070784"/>
              </a:buClr>
              <a:buSzPct val="50000"/>
              <a:buFont typeface="Wingdings" pitchFamily="2" charset="2"/>
              <a:buNone/>
            </a:pPr>
            <a:r>
              <a:rPr lang="en-US" sz="800" dirty="0"/>
              <a:t>Using VPN as P2P for networking of sites and branches </a:t>
            </a:r>
          </a:p>
        </p:txBody>
      </p:sp>
    </p:spTree>
    <p:extLst>
      <p:ext uri="{BB962C8B-B14F-4D97-AF65-F5344CB8AC3E}">
        <p14:creationId xmlns:p14="http://schemas.microsoft.com/office/powerpoint/2010/main" val="21658208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Line 8"/>
          <p:cNvSpPr>
            <a:spLocks noChangeShapeType="1"/>
          </p:cNvSpPr>
          <p:nvPr/>
        </p:nvSpPr>
        <p:spPr bwMode="auto">
          <a:xfrm>
            <a:off x="250825" y="6376988"/>
            <a:ext cx="8642350" cy="0"/>
          </a:xfrm>
          <a:prstGeom prst="line">
            <a:avLst/>
          </a:prstGeom>
          <a:noFill/>
          <a:ln w="15875">
            <a:solidFill>
              <a:srgbClr val="336699"/>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143" name="Rectangle 23"/>
          <p:cNvSpPr>
            <a:spLocks noGrp="1" noChangeArrowheads="1"/>
          </p:cNvSpPr>
          <p:nvPr>
            <p:ph type="title"/>
          </p:nvPr>
        </p:nvSpPr>
        <p:spPr>
          <a:xfrm>
            <a:off x="283319" y="284164"/>
            <a:ext cx="6300192" cy="358775"/>
          </a:xfrm>
        </p:spPr>
        <p:txBody>
          <a:bodyPr/>
          <a:lstStyle/>
          <a:p>
            <a:pPr algn="l" eaLnBrk="1" hangingPunct="1"/>
            <a:r>
              <a:rPr lang="ru-RU" altLang="ru-RU" b="1" dirty="0">
                <a:latin typeface="Arial" pitchFamily="34" charset="0"/>
                <a:ea typeface="+mn-ea"/>
                <a:cs typeface="+mn-cs"/>
              </a:rPr>
              <a:t>Управление сетью АСУ</a:t>
            </a:r>
            <a:r>
              <a:rPr lang="en-US" altLang="ru-RU" b="1" dirty="0">
                <a:latin typeface="Arial" pitchFamily="34" charset="0"/>
                <a:ea typeface="+mn-ea"/>
                <a:cs typeface="+mn-cs"/>
              </a:rPr>
              <a:t> </a:t>
            </a:r>
            <a:r>
              <a:rPr lang="ru-RU" altLang="ru-RU" b="1" dirty="0">
                <a:latin typeface="Arial" pitchFamily="34" charset="0"/>
                <a:ea typeface="+mn-ea"/>
                <a:cs typeface="+mn-cs"/>
              </a:rPr>
              <a:t>ТП</a:t>
            </a:r>
          </a:p>
        </p:txBody>
      </p:sp>
      <p:sp>
        <p:nvSpPr>
          <p:cNvPr id="141317" name="Rectangle 27">
            <a:hlinkClick r:id="rId3" action="ppaction://hlinksldjump"/>
          </p:cNvPr>
          <p:cNvSpPr>
            <a:spLocks noChangeArrowheads="1"/>
          </p:cNvSpPr>
          <p:nvPr/>
        </p:nvSpPr>
        <p:spPr bwMode="auto">
          <a:xfrm>
            <a:off x="7464425" y="1811338"/>
            <a:ext cx="15525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de-DE" altLang="ru-RU" sz="1800">
              <a:solidFill>
                <a:srgbClr val="000000"/>
              </a:solidFill>
            </a:endParaRPr>
          </a:p>
        </p:txBody>
      </p:sp>
      <p:sp>
        <p:nvSpPr>
          <p:cNvPr id="14131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solidFill>
                <a:srgbClr val="000000"/>
              </a:solidFill>
            </a:endParaRPr>
          </a:p>
        </p:txBody>
      </p:sp>
      <p:pic>
        <p:nvPicPr>
          <p:cNvPr id="1413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935163"/>
            <a:ext cx="7775575" cy="415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320" name="TextBox 1"/>
          <p:cNvSpPr txBox="1">
            <a:spLocks noChangeArrowheads="1"/>
          </p:cNvSpPr>
          <p:nvPr/>
        </p:nvSpPr>
        <p:spPr bwMode="auto">
          <a:xfrm>
            <a:off x="250825" y="981075"/>
            <a:ext cx="86423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ru-RU" altLang="ru-RU" sz="1800" dirty="0">
                <a:solidFill>
                  <a:srgbClr val="000000"/>
                </a:solidFill>
              </a:rPr>
              <a:t>Промышленная система управления сетью (</a:t>
            </a:r>
            <a:r>
              <a:rPr lang="en-US" altLang="ru-RU" sz="1800" dirty="0">
                <a:solidFill>
                  <a:srgbClr val="000000"/>
                </a:solidFill>
              </a:rPr>
              <a:t>NMS</a:t>
            </a:r>
            <a:r>
              <a:rPr lang="ru-RU" altLang="ru-RU" sz="1800" dirty="0">
                <a:solidFill>
                  <a:srgbClr val="000000"/>
                </a:solidFill>
              </a:rPr>
              <a:t>) </a:t>
            </a:r>
            <a:r>
              <a:rPr lang="en-US" altLang="ru-RU" sz="1800" b="1" dirty="0" err="1">
                <a:solidFill>
                  <a:srgbClr val="000000"/>
                </a:solidFill>
              </a:rPr>
              <a:t>Hirschmann</a:t>
            </a:r>
            <a:r>
              <a:rPr lang="en-US" altLang="ru-RU" sz="1800" b="1" dirty="0">
                <a:solidFill>
                  <a:srgbClr val="000000"/>
                </a:solidFill>
              </a:rPr>
              <a:t> Industrial </a:t>
            </a:r>
            <a:r>
              <a:rPr lang="en-US" altLang="ru-RU" sz="1800" b="1" dirty="0" err="1">
                <a:solidFill>
                  <a:srgbClr val="000000"/>
                </a:solidFill>
              </a:rPr>
              <a:t>HiVision</a:t>
            </a:r>
            <a:r>
              <a:rPr lang="en-US" altLang="ru-RU" sz="1800" b="1" dirty="0">
                <a:solidFill>
                  <a:srgbClr val="000000"/>
                </a:solidFill>
              </a:rPr>
              <a:t> </a:t>
            </a:r>
            <a:r>
              <a:rPr lang="en-US" altLang="ru-RU" sz="1400" b="1" baseline="30000" dirty="0">
                <a:solidFill>
                  <a:srgbClr val="000000"/>
                </a:solidFill>
              </a:rPr>
              <a:t>TM</a:t>
            </a:r>
            <a:r>
              <a:rPr lang="en-US" altLang="ru-RU" sz="1800" b="1" dirty="0">
                <a:solidFill>
                  <a:srgbClr val="000000"/>
                </a:solidFill>
              </a:rPr>
              <a:t> </a:t>
            </a:r>
          </a:p>
          <a:p>
            <a:pPr eaLnBrk="1" hangingPunct="1">
              <a:spcBef>
                <a:spcPct val="0"/>
              </a:spcBef>
              <a:buFontTx/>
              <a:buNone/>
            </a:pPr>
            <a:r>
              <a:rPr lang="ru-RU" altLang="ru-RU" sz="1800" dirty="0">
                <a:solidFill>
                  <a:srgbClr val="000000"/>
                </a:solidFill>
              </a:rPr>
              <a:t>(с функцией визуализации и встроенным </a:t>
            </a:r>
            <a:r>
              <a:rPr lang="en-US" altLang="ru-RU" sz="1800" dirty="0">
                <a:solidFill>
                  <a:srgbClr val="000000"/>
                </a:solidFill>
              </a:rPr>
              <a:t>OPC </a:t>
            </a:r>
            <a:r>
              <a:rPr lang="ru-RU" altLang="ru-RU" sz="1800" dirty="0">
                <a:solidFill>
                  <a:srgbClr val="000000"/>
                </a:solidFill>
              </a:rPr>
              <a:t>сервером)</a:t>
            </a:r>
          </a:p>
        </p:txBody>
      </p:sp>
      <p:sp>
        <p:nvSpPr>
          <p:cNvPr id="9" name="Прямоугольник 8"/>
          <p:cNvSpPr/>
          <p:nvPr/>
        </p:nvSpPr>
        <p:spPr>
          <a:xfrm rot="1426109">
            <a:off x="7031038" y="1776413"/>
            <a:ext cx="1439862" cy="35718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1800" spc="170" dirty="0">
                <a:solidFill>
                  <a:srgbClr val="FF0000"/>
                </a:solidFill>
              </a:rPr>
              <a:t>Пример</a:t>
            </a:r>
          </a:p>
        </p:txBody>
      </p:sp>
      <p:pic>
        <p:nvPicPr>
          <p:cNvPr id="10" name="Picture 4" descr="NEW_logo_hirschman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5357813"/>
            <a:ext cx="3151188"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55590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NEW_logo_hirschma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913" y="6302375"/>
            <a:ext cx="23145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12"/>
          <p:cNvSpPr>
            <a:spLocks noChangeArrowheads="1"/>
          </p:cNvSpPr>
          <p:nvPr/>
        </p:nvSpPr>
        <p:spPr bwMode="auto">
          <a:xfrm>
            <a:off x="107504" y="926432"/>
            <a:ext cx="8781861" cy="5375411"/>
          </a:xfrm>
          <a:prstGeom prst="rect">
            <a:avLst/>
          </a:prstGeom>
          <a:gradFill flip="none" rotWithShape="1">
            <a:gsLst>
              <a:gs pos="0">
                <a:srgbClr val="8488C4"/>
              </a:gs>
              <a:gs pos="53000">
                <a:srgbClr val="D4DEFF"/>
              </a:gs>
              <a:gs pos="83000">
                <a:srgbClr val="D4DEFF"/>
              </a:gs>
              <a:gs pos="100000">
                <a:srgbClr val="96AB94"/>
              </a:gs>
            </a:gsLst>
            <a:lin ang="5400000" scaled="0"/>
            <a:tileRect/>
          </a:gradFill>
          <a:ln w="9525" algn="ctr">
            <a:noFill/>
            <a:miter lim="800000"/>
            <a:headEnd/>
            <a:tailEnd/>
          </a:ln>
          <a:effectLst>
            <a:glow rad="228600">
              <a:schemeClr val="accent4">
                <a:satMod val="175000"/>
                <a:alpha val="40000"/>
              </a:schemeClr>
            </a:glow>
          </a:effectLst>
        </p:spPr>
        <p:txBody>
          <a:bodyPr wrap="none" anchor="ctr"/>
          <a:lstStyle/>
          <a:p>
            <a:pPr marL="6350" indent="-6350" algn="ctr" eaLnBrk="1" hangingPunct="1">
              <a:defRPr/>
            </a:pPr>
            <a:endParaRPr lang="ru-RU" sz="1800" dirty="0">
              <a:solidFill>
                <a:srgbClr val="000000"/>
              </a:solidFill>
              <a:latin typeface="Arial" charset="0"/>
            </a:endParaRPr>
          </a:p>
        </p:txBody>
      </p:sp>
      <p:sp>
        <p:nvSpPr>
          <p:cNvPr id="143366" name="Text Box 5"/>
          <p:cNvSpPr txBox="1">
            <a:spLocks noChangeArrowheads="1"/>
          </p:cNvSpPr>
          <p:nvPr/>
        </p:nvSpPr>
        <p:spPr bwMode="auto">
          <a:xfrm>
            <a:off x="250825" y="170104"/>
            <a:ext cx="6841455" cy="457200"/>
          </a:xfrm>
          <a:prstGeom prst="rect">
            <a:avLst/>
          </a:prstGeom>
          <a:noFill/>
          <a:ln>
            <a:noFill/>
          </a:ln>
          <a:extLst/>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ru-RU" altLang="ru-RU" sz="2400" b="1" dirty="0">
                <a:solidFill>
                  <a:srgbClr val="445560"/>
                </a:solidFill>
              </a:rPr>
              <a:t>Преимущества оборудования </a:t>
            </a:r>
            <a:r>
              <a:rPr lang="en-US" altLang="ru-RU" sz="2400" b="1" dirty="0">
                <a:solidFill>
                  <a:srgbClr val="445560"/>
                </a:solidFill>
              </a:rPr>
              <a:t>Hirschmann</a:t>
            </a:r>
            <a:endParaRPr lang="ru-RU" altLang="ru-RU" sz="2400" b="1" dirty="0">
              <a:solidFill>
                <a:srgbClr val="445560"/>
              </a:solidFill>
            </a:endParaRPr>
          </a:p>
        </p:txBody>
      </p:sp>
      <p:sp>
        <p:nvSpPr>
          <p:cNvPr id="143367" name="Rectangle 27">
            <a:hlinkClick r:id="rId4" action="ppaction://hlinksldjump"/>
          </p:cNvPr>
          <p:cNvSpPr>
            <a:spLocks noChangeArrowheads="1"/>
          </p:cNvSpPr>
          <p:nvPr/>
        </p:nvSpPr>
        <p:spPr bwMode="auto">
          <a:xfrm>
            <a:off x="7464425" y="1811338"/>
            <a:ext cx="15525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de-DE" altLang="ru-RU" sz="1800">
              <a:solidFill>
                <a:srgbClr val="000000"/>
              </a:solidFill>
            </a:endParaRPr>
          </a:p>
        </p:txBody>
      </p:sp>
      <p:sp>
        <p:nvSpPr>
          <p:cNvPr id="14336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solidFill>
                <a:srgbClr val="000000"/>
              </a:solidFill>
            </a:endParaRPr>
          </a:p>
        </p:txBody>
      </p:sp>
      <p:sp>
        <p:nvSpPr>
          <p:cNvPr id="143369" name="Прямоугольник 1"/>
          <p:cNvSpPr>
            <a:spLocks noChangeArrowheads="1"/>
          </p:cNvSpPr>
          <p:nvPr/>
        </p:nvSpPr>
        <p:spPr bwMode="auto">
          <a:xfrm>
            <a:off x="250825" y="981075"/>
            <a:ext cx="864235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lnSpc>
                <a:spcPct val="110000"/>
              </a:lnSpc>
              <a:spcBef>
                <a:spcPct val="0"/>
              </a:spcBef>
              <a:buFont typeface="Wingdings" pitchFamily="2" charset="2"/>
              <a:buChar char="Ø"/>
            </a:pPr>
            <a:r>
              <a:rPr lang="ru-RU" altLang="ru-RU" sz="2000" dirty="0">
                <a:solidFill>
                  <a:srgbClr val="000000"/>
                </a:solidFill>
              </a:rPr>
              <a:t>Централизованный мониторинг и управление по оптоволоконной промышленной сети </a:t>
            </a:r>
            <a:r>
              <a:rPr lang="ru-RU" altLang="ru-RU" sz="2000" dirty="0" err="1">
                <a:solidFill>
                  <a:srgbClr val="000000"/>
                </a:solidFill>
              </a:rPr>
              <a:t>Ethernet</a:t>
            </a:r>
            <a:endParaRPr lang="ru-RU" altLang="ru-RU" sz="2000" dirty="0">
              <a:solidFill>
                <a:srgbClr val="000000"/>
              </a:solidFill>
            </a:endParaRPr>
          </a:p>
          <a:p>
            <a:pPr eaLnBrk="1" hangingPunct="1">
              <a:lnSpc>
                <a:spcPct val="110000"/>
              </a:lnSpc>
              <a:spcBef>
                <a:spcPct val="0"/>
              </a:spcBef>
              <a:buFont typeface="Wingdings" pitchFamily="2" charset="2"/>
              <a:buChar char="Ø"/>
            </a:pPr>
            <a:r>
              <a:rPr lang="ru-RU" altLang="ru-RU" sz="2000" dirty="0">
                <a:solidFill>
                  <a:srgbClr val="000000"/>
                </a:solidFill>
              </a:rPr>
              <a:t>Сертификаты взрывобезопасности </a:t>
            </a:r>
            <a:r>
              <a:rPr lang="ru-RU" altLang="ru-RU" sz="2000" dirty="0" err="1">
                <a:solidFill>
                  <a:srgbClr val="000000"/>
                </a:solidFill>
              </a:rPr>
              <a:t>Class</a:t>
            </a:r>
            <a:r>
              <a:rPr lang="ru-RU" altLang="ru-RU" sz="2000" dirty="0">
                <a:solidFill>
                  <a:srgbClr val="000000"/>
                </a:solidFill>
              </a:rPr>
              <a:t> 1 Div.2/</a:t>
            </a:r>
            <a:r>
              <a:rPr lang="ru-RU" altLang="ru-RU" sz="2000" dirty="0" err="1">
                <a:solidFill>
                  <a:srgbClr val="000000"/>
                </a:solidFill>
              </a:rPr>
              <a:t>Zone</a:t>
            </a:r>
            <a:r>
              <a:rPr lang="ru-RU" altLang="ru-RU" sz="2000" dirty="0">
                <a:solidFill>
                  <a:srgbClr val="000000"/>
                </a:solidFill>
              </a:rPr>
              <a:t> 2</a:t>
            </a:r>
          </a:p>
          <a:p>
            <a:pPr eaLnBrk="1" hangingPunct="1">
              <a:lnSpc>
                <a:spcPct val="110000"/>
              </a:lnSpc>
              <a:spcBef>
                <a:spcPct val="0"/>
              </a:spcBef>
              <a:buFont typeface="Wingdings" pitchFamily="2" charset="2"/>
              <a:buChar char="Ø"/>
            </a:pPr>
            <a:r>
              <a:rPr lang="ru-RU" altLang="ru-RU" sz="2000" dirty="0">
                <a:solidFill>
                  <a:srgbClr val="000000"/>
                </a:solidFill>
              </a:rPr>
              <a:t>Устройства оснащены портами </a:t>
            </a:r>
            <a:r>
              <a:rPr lang="ru-RU" altLang="ru-RU" sz="2000" dirty="0" err="1">
                <a:solidFill>
                  <a:srgbClr val="000000"/>
                </a:solidFill>
              </a:rPr>
              <a:t>одномодовой</a:t>
            </a:r>
            <a:r>
              <a:rPr lang="ru-RU" altLang="ru-RU" sz="2000" dirty="0">
                <a:solidFill>
                  <a:srgbClr val="000000"/>
                </a:solidFill>
              </a:rPr>
              <a:t> оптики, что позволяет передавать данные на большие расстояния</a:t>
            </a:r>
          </a:p>
          <a:p>
            <a:pPr eaLnBrk="1" hangingPunct="1">
              <a:lnSpc>
                <a:spcPct val="110000"/>
              </a:lnSpc>
              <a:spcBef>
                <a:spcPct val="0"/>
              </a:spcBef>
              <a:buFont typeface="Wingdings" pitchFamily="2" charset="2"/>
              <a:buChar char="Ø"/>
            </a:pPr>
            <a:r>
              <a:rPr lang="ru-RU" altLang="ru-RU" sz="2000" dirty="0">
                <a:solidFill>
                  <a:srgbClr val="000000"/>
                </a:solidFill>
              </a:rPr>
              <a:t>Модели коммутаторов и </a:t>
            </a:r>
            <a:r>
              <a:rPr lang="ru-RU" altLang="ru-RU" sz="2000" dirty="0" err="1">
                <a:solidFill>
                  <a:srgbClr val="000000"/>
                </a:solidFill>
              </a:rPr>
              <a:t>медиаконвертеров</a:t>
            </a:r>
            <a:r>
              <a:rPr lang="ru-RU" altLang="ru-RU" sz="2000" dirty="0">
                <a:solidFill>
                  <a:srgbClr val="000000"/>
                </a:solidFill>
              </a:rPr>
              <a:t> поддерживают расширенный температурный диапазон -40 ~ +75°С, что позволяет использовать их в жестких условиях нефтепереработки</a:t>
            </a:r>
          </a:p>
          <a:p>
            <a:pPr eaLnBrk="1" hangingPunct="1">
              <a:lnSpc>
                <a:spcPct val="110000"/>
              </a:lnSpc>
              <a:spcBef>
                <a:spcPct val="0"/>
              </a:spcBef>
              <a:buFont typeface="Wingdings" pitchFamily="2" charset="2"/>
              <a:buChar char="Ø"/>
            </a:pPr>
            <a:r>
              <a:rPr lang="ru-RU" altLang="ru-RU" sz="2000" dirty="0">
                <a:solidFill>
                  <a:srgbClr val="000000"/>
                </a:solidFill>
              </a:rPr>
              <a:t>Отсутствие вентилятора и низкое энергопотребление обеспечивают длительный срок наработки на отказ (до 20 лет)</a:t>
            </a:r>
          </a:p>
          <a:p>
            <a:pPr eaLnBrk="1" hangingPunct="1">
              <a:lnSpc>
                <a:spcPct val="110000"/>
              </a:lnSpc>
              <a:spcBef>
                <a:spcPct val="0"/>
              </a:spcBef>
              <a:buFont typeface="Wingdings" pitchFamily="2" charset="2"/>
              <a:buChar char="Ø"/>
            </a:pPr>
            <a:r>
              <a:rPr lang="ru-RU" altLang="ru-RU" sz="2000" dirty="0">
                <a:solidFill>
                  <a:srgbClr val="000000"/>
                </a:solidFill>
              </a:rPr>
              <a:t>Оборудование в режиме реального </a:t>
            </a:r>
            <a:r>
              <a:rPr lang="ru-RU" altLang="ru-RU" sz="2000" dirty="0" smtClean="0">
                <a:solidFill>
                  <a:srgbClr val="000000"/>
                </a:solidFill>
              </a:rPr>
              <a:t>времени отсылает </a:t>
            </a:r>
            <a:r>
              <a:rPr lang="ru-RU" altLang="ru-RU" sz="2000" dirty="0">
                <a:solidFill>
                  <a:srgbClr val="000000"/>
                </a:solidFill>
              </a:rPr>
              <a:t>оператору оповещение по e-</a:t>
            </a:r>
            <a:r>
              <a:rPr lang="ru-RU" altLang="ru-RU" sz="2000" dirty="0" err="1">
                <a:solidFill>
                  <a:srgbClr val="000000"/>
                </a:solidFill>
              </a:rPr>
              <a:t>mail</a:t>
            </a:r>
            <a:r>
              <a:rPr lang="ru-RU" altLang="ru-RU" sz="2000" dirty="0">
                <a:solidFill>
                  <a:srgbClr val="000000"/>
                </a:solidFill>
              </a:rPr>
              <a:t> при возникновении различных сбоев - обрывы сети, питания и т.д.</a:t>
            </a:r>
          </a:p>
          <a:p>
            <a:pPr eaLnBrk="1" hangingPunct="1">
              <a:lnSpc>
                <a:spcPct val="110000"/>
              </a:lnSpc>
              <a:spcBef>
                <a:spcPct val="0"/>
              </a:spcBef>
              <a:buFont typeface="Wingdings" pitchFamily="2" charset="2"/>
              <a:buChar char="Ø"/>
            </a:pPr>
            <a:r>
              <a:rPr lang="ru-RU" altLang="ru-RU" sz="2000" dirty="0">
                <a:solidFill>
                  <a:srgbClr val="000000"/>
                </a:solidFill>
              </a:rPr>
              <a:t>IP-сети просто интегрируются с другими системами и приложениями.</a:t>
            </a:r>
          </a:p>
        </p:txBody>
      </p:sp>
    </p:spTree>
    <p:extLst>
      <p:ext uri="{BB962C8B-B14F-4D97-AF65-F5344CB8AC3E}">
        <p14:creationId xmlns:p14="http://schemas.microsoft.com/office/powerpoint/2010/main" val="28982243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4" descr="C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896560"/>
            <a:ext cx="2897676" cy="289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2"/>
          <p:cNvSpPr>
            <a:spLocks noGrp="1" noChangeArrowheads="1"/>
          </p:cNvSpPr>
          <p:nvPr>
            <p:ph type="body" idx="4294967295"/>
          </p:nvPr>
        </p:nvSpPr>
        <p:spPr>
          <a:xfrm>
            <a:off x="179512" y="926247"/>
            <a:ext cx="8712968" cy="5566627"/>
          </a:xfrm>
          <a:noFill/>
        </p:spPr>
        <p:txBody>
          <a:bodyPr>
            <a:noAutofit/>
          </a:bodyPr>
          <a:lstStyle/>
          <a:p>
            <a:pPr eaLnBrk="1" hangingPunct="1">
              <a:buClrTx/>
            </a:pPr>
            <a:r>
              <a:rPr lang="ru-RU" altLang="ru-RU" sz="2000" b="1" dirty="0" smtClean="0">
                <a:latin typeface="+mj-lt"/>
              </a:rPr>
              <a:t>Сайт ПРОСОФТ</a:t>
            </a:r>
          </a:p>
          <a:p>
            <a:pPr>
              <a:buClrTx/>
              <a:buNone/>
            </a:pPr>
            <a:r>
              <a:rPr lang="ru-RU" altLang="ru-RU" sz="2000" dirty="0" smtClean="0">
                <a:latin typeface="+mj-lt"/>
              </a:rPr>
              <a:t>	</a:t>
            </a:r>
            <a:r>
              <a:rPr lang="en-US" altLang="ru-RU" sz="2000" dirty="0">
                <a:latin typeface="+mj-lt"/>
                <a:hlinkClick r:id="rId3"/>
              </a:rPr>
              <a:t>https://www.prosoft.ru/products/brands/hirschmann</a:t>
            </a:r>
            <a:r>
              <a:rPr lang="en-US" altLang="ru-RU" sz="2000" dirty="0" smtClean="0">
                <a:latin typeface="+mj-lt"/>
                <a:hlinkClick r:id="rId3"/>
              </a:rPr>
              <a:t>/</a:t>
            </a:r>
            <a:r>
              <a:rPr lang="ru-RU" altLang="ru-RU" sz="2000" dirty="0">
                <a:latin typeface="+mj-lt"/>
              </a:rPr>
              <a:t> </a:t>
            </a:r>
            <a:endParaRPr lang="en-US" altLang="ru-RU" sz="2000" dirty="0" smtClean="0">
              <a:latin typeface="+mj-lt"/>
            </a:endParaRPr>
          </a:p>
          <a:p>
            <a:pPr>
              <a:spcBef>
                <a:spcPts val="1200"/>
              </a:spcBef>
              <a:buClrTx/>
            </a:pPr>
            <a:r>
              <a:rPr lang="ru-RU" altLang="ru-RU" sz="2000" b="1" dirty="0" smtClean="0">
                <a:latin typeface="+mj-lt"/>
              </a:rPr>
              <a:t>Сайты производителя:</a:t>
            </a:r>
          </a:p>
          <a:p>
            <a:pPr marL="0" indent="0">
              <a:spcBef>
                <a:spcPts val="1200"/>
              </a:spcBef>
              <a:buClrTx/>
              <a:buNone/>
            </a:pPr>
            <a:r>
              <a:rPr lang="ru-RU" altLang="ru-RU" sz="2000" dirty="0" smtClean="0">
                <a:latin typeface="+mj-lt"/>
                <a:hlinkClick r:id="rId4"/>
              </a:rPr>
              <a:t>http</a:t>
            </a:r>
            <a:r>
              <a:rPr lang="ru-RU" altLang="ru-RU" sz="2000" dirty="0">
                <a:latin typeface="+mj-lt"/>
                <a:hlinkClick r:id="rId4"/>
              </a:rPr>
              <a:t>://</a:t>
            </a:r>
            <a:r>
              <a:rPr lang="ru-RU" altLang="ru-RU" sz="2000" dirty="0" smtClean="0">
                <a:latin typeface="+mj-lt"/>
                <a:hlinkClick r:id="rId4"/>
              </a:rPr>
              <a:t>www.</a:t>
            </a:r>
            <a:r>
              <a:rPr lang="en-US" altLang="ru-RU" sz="2000" dirty="0" smtClean="0">
                <a:latin typeface="+mj-lt"/>
                <a:hlinkClick r:id="rId4"/>
              </a:rPr>
              <a:t>hirschmann.com/</a:t>
            </a:r>
            <a:endParaRPr lang="en-US" altLang="ru-RU" sz="2000" dirty="0">
              <a:latin typeface="+mj-lt"/>
            </a:endParaRPr>
          </a:p>
          <a:p>
            <a:pPr>
              <a:buClrTx/>
              <a:buNone/>
            </a:pPr>
            <a:r>
              <a:rPr lang="en-US" altLang="ru-RU" sz="2000" dirty="0" smtClean="0">
                <a:latin typeface="+mj-lt"/>
                <a:hlinkClick r:id="rId5"/>
              </a:rPr>
              <a:t>https</a:t>
            </a:r>
            <a:r>
              <a:rPr lang="en-US" altLang="ru-RU" sz="2000" dirty="0">
                <a:latin typeface="+mj-lt"/>
                <a:hlinkClick r:id="rId5"/>
              </a:rPr>
              <a:t>://www.e-catalog.beldensolutions.com/link/57078/en/conf/0</a:t>
            </a:r>
            <a:r>
              <a:rPr lang="en-US" altLang="ru-RU" sz="2000" dirty="0" smtClean="0">
                <a:latin typeface="+mj-lt"/>
                <a:hlinkClick r:id="rId5"/>
              </a:rPr>
              <a:t>/</a:t>
            </a:r>
            <a:endParaRPr lang="ru-RU" altLang="ru-RU" sz="2000" dirty="0" smtClean="0">
              <a:latin typeface="+mj-lt"/>
            </a:endParaRPr>
          </a:p>
          <a:p>
            <a:pPr>
              <a:spcBef>
                <a:spcPts val="1200"/>
              </a:spcBef>
              <a:buClrTx/>
            </a:pPr>
            <a:r>
              <a:rPr lang="en-US" altLang="ru-RU" sz="2000" b="1" dirty="0" smtClean="0">
                <a:latin typeface="+mj-lt"/>
              </a:rPr>
              <a:t>CD </a:t>
            </a:r>
            <a:r>
              <a:rPr lang="ru-RU" altLang="ru-RU" sz="2000" b="1" dirty="0" smtClean="0">
                <a:latin typeface="+mj-lt"/>
              </a:rPr>
              <a:t>Промышленные сети</a:t>
            </a:r>
          </a:p>
          <a:p>
            <a:pPr>
              <a:spcBef>
                <a:spcPts val="1200"/>
              </a:spcBef>
              <a:buClrTx/>
            </a:pPr>
            <a:r>
              <a:rPr lang="ru-RU" altLang="ru-RU" sz="2000" b="1" dirty="0" smtClean="0">
                <a:latin typeface="+mj-lt"/>
              </a:rPr>
              <a:t>Каталог </a:t>
            </a:r>
            <a:r>
              <a:rPr lang="ru-RU" altLang="ru-RU" sz="2000" b="1" dirty="0">
                <a:latin typeface="+mj-lt"/>
              </a:rPr>
              <a:t>ПРОСОФТ </a:t>
            </a:r>
          </a:p>
          <a:p>
            <a:pPr eaLnBrk="1" hangingPunct="1">
              <a:buClrTx/>
              <a:buFontTx/>
              <a:buNone/>
            </a:pPr>
            <a:r>
              <a:rPr lang="ru-RU" altLang="ru-RU" sz="2000" dirty="0" smtClean="0">
                <a:latin typeface="+mj-lt"/>
              </a:rPr>
              <a:t>	Раздел «Промышленное коммуникационное оборудование и конструктивы»</a:t>
            </a:r>
          </a:p>
          <a:p>
            <a:pPr eaLnBrk="1" hangingPunct="1">
              <a:spcBef>
                <a:spcPts val="1200"/>
              </a:spcBef>
              <a:buClrTx/>
            </a:pPr>
            <a:r>
              <a:rPr lang="ru-RU" altLang="ru-RU" sz="2000" b="1" dirty="0" smtClean="0">
                <a:latin typeface="+mj-lt"/>
              </a:rPr>
              <a:t>Техническая поддержка:</a:t>
            </a:r>
            <a:endParaRPr lang="ru-RU" altLang="ru-RU" sz="2000" dirty="0" smtClean="0">
              <a:latin typeface="+mj-lt"/>
            </a:endParaRPr>
          </a:p>
          <a:p>
            <a:pPr marL="0" indent="0">
              <a:spcBef>
                <a:spcPts val="0"/>
              </a:spcBef>
              <a:buClrTx/>
              <a:buSzTx/>
              <a:buNone/>
            </a:pPr>
            <a:r>
              <a:rPr lang="ru-RU" sz="2000" b="1" dirty="0" smtClean="0">
                <a:ln w="11430"/>
                <a:latin typeface="Calibri"/>
              </a:rPr>
              <a:t>	Михаил </a:t>
            </a:r>
            <a:r>
              <a:rPr lang="ru-RU" sz="2000" b="1" dirty="0">
                <a:ln w="11430"/>
                <a:latin typeface="Calibri"/>
              </a:rPr>
              <a:t>Дормаков	</a:t>
            </a:r>
            <a:r>
              <a:rPr lang="ru-RU" sz="2000" b="1" dirty="0" smtClean="0">
                <a:ln w="11430"/>
                <a:latin typeface="Calibri"/>
              </a:rPr>
              <a:t>Сергей </a:t>
            </a:r>
            <a:r>
              <a:rPr lang="ru-RU" sz="2000" b="1" dirty="0">
                <a:ln w="11430"/>
                <a:latin typeface="Calibri"/>
              </a:rPr>
              <a:t>Воробьев (</a:t>
            </a:r>
            <a:r>
              <a:rPr lang="ru-RU" sz="2000" b="1" dirty="0" smtClean="0">
                <a:ln w="11430"/>
                <a:latin typeface="Calibri"/>
              </a:rPr>
              <a:t>инженер по применению)</a:t>
            </a:r>
            <a:endParaRPr lang="ru-RU" sz="2000" b="1" dirty="0">
              <a:ln w="11430"/>
              <a:latin typeface="Calibri"/>
            </a:endParaRPr>
          </a:p>
          <a:p>
            <a:pPr marL="0" indent="0">
              <a:spcBef>
                <a:spcPts val="0"/>
              </a:spcBef>
              <a:buClrTx/>
              <a:buSzTx/>
              <a:buNone/>
            </a:pPr>
            <a:r>
              <a:rPr lang="ru-RU" sz="2000" b="1" dirty="0">
                <a:ln w="11430"/>
                <a:solidFill>
                  <a:srgbClr val="0000FF"/>
                </a:solidFill>
                <a:latin typeface="Calibri"/>
              </a:rPr>
              <a:t>	</a:t>
            </a:r>
            <a:r>
              <a:rPr lang="en-US" sz="2000" b="1" dirty="0" err="1" smtClean="0">
                <a:ln w="11430"/>
                <a:solidFill>
                  <a:srgbClr val="0000FF"/>
                </a:solidFill>
                <a:latin typeface="Calibri"/>
                <a:hlinkClick r:id="rId6"/>
              </a:rPr>
              <a:t>dormakov</a:t>
            </a:r>
            <a:r>
              <a:rPr lang="ru-RU" sz="2000" b="1" dirty="0">
                <a:ln w="11430"/>
                <a:solidFill>
                  <a:srgbClr val="0000FF"/>
                </a:solidFill>
                <a:latin typeface="Calibri"/>
                <a:hlinkClick r:id="rId6"/>
              </a:rPr>
              <a:t>@prosoft.ru</a:t>
            </a:r>
            <a:r>
              <a:rPr lang="ru-RU" sz="2000" b="1" dirty="0">
                <a:ln w="11430"/>
                <a:solidFill>
                  <a:srgbClr val="0000FF"/>
                </a:solidFill>
                <a:latin typeface="Calibri"/>
              </a:rPr>
              <a:t> 	</a:t>
            </a:r>
            <a:r>
              <a:rPr lang="ru-RU" sz="2000" b="1" dirty="0" smtClean="0">
                <a:ln w="11430"/>
                <a:solidFill>
                  <a:srgbClr val="0000FF"/>
                </a:solidFill>
                <a:latin typeface="Calibri"/>
              </a:rPr>
              <a:t>	</a:t>
            </a:r>
            <a:r>
              <a:rPr lang="en-US" sz="2000" b="1" dirty="0" smtClean="0">
                <a:ln w="11430"/>
                <a:solidFill>
                  <a:srgbClr val="0000FF"/>
                </a:solidFill>
                <a:latin typeface="Calibri"/>
                <a:hlinkClick r:id="rId7"/>
              </a:rPr>
              <a:t>vorobyev.s@prosoft.ru</a:t>
            </a:r>
            <a:r>
              <a:rPr lang="ru-RU" sz="2000" b="1" dirty="0" smtClean="0">
                <a:ln w="11430"/>
                <a:solidFill>
                  <a:srgbClr val="0000FF"/>
                </a:solidFill>
                <a:latin typeface="Calibri"/>
              </a:rPr>
              <a:t> </a:t>
            </a:r>
            <a:endParaRPr lang="ru-RU" sz="2000" b="1" dirty="0">
              <a:ln w="11430"/>
              <a:solidFill>
                <a:srgbClr val="0000FF"/>
              </a:solidFill>
              <a:latin typeface="Calibri"/>
            </a:endParaRPr>
          </a:p>
          <a:p>
            <a:pPr marL="0" indent="0">
              <a:lnSpc>
                <a:spcPct val="150000"/>
              </a:lnSpc>
              <a:spcBef>
                <a:spcPts val="0"/>
              </a:spcBef>
              <a:buClrTx/>
              <a:buSzTx/>
              <a:buNone/>
            </a:pPr>
            <a:endParaRPr lang="ru-RU" sz="2000" b="1" dirty="0">
              <a:ln w="11430"/>
              <a:solidFill>
                <a:srgbClr val="0000FF"/>
              </a:solidFill>
              <a:latin typeface="Calibri"/>
            </a:endParaRPr>
          </a:p>
          <a:p>
            <a:pPr eaLnBrk="1" hangingPunct="1">
              <a:buClrTx/>
              <a:buFontTx/>
              <a:buNone/>
            </a:pPr>
            <a:endParaRPr lang="ru-RU" altLang="ru-RU" sz="2000" dirty="0" smtClean="0">
              <a:latin typeface="+mj-lt"/>
            </a:endParaRPr>
          </a:p>
        </p:txBody>
      </p:sp>
      <p:sp>
        <p:nvSpPr>
          <p:cNvPr id="33797" name="Rectangle 3"/>
          <p:cNvSpPr>
            <a:spLocks noGrp="1" noChangeArrowheads="1"/>
          </p:cNvSpPr>
          <p:nvPr>
            <p:ph type="title" idx="4294967295"/>
          </p:nvPr>
        </p:nvSpPr>
        <p:spPr>
          <a:xfrm>
            <a:off x="323528" y="-17755"/>
            <a:ext cx="5034632" cy="914496"/>
          </a:xfrm>
          <a:noFill/>
        </p:spPr>
        <p:txBody>
          <a:bodyPr/>
          <a:lstStyle/>
          <a:p>
            <a:pPr eaLnBrk="1" hangingPunct="1"/>
            <a:r>
              <a:rPr kumimoji="1" lang="ru-RU" altLang="ru-RU" b="1" dirty="0">
                <a:latin typeface="Arial" panose="020B0604020202020204" pitchFamily="34" charset="0"/>
                <a:cs typeface="Arial" panose="020B0604020202020204" pitchFamily="34" charset="0"/>
              </a:rPr>
              <a:t>Источники информации</a:t>
            </a:r>
          </a:p>
        </p:txBody>
      </p:sp>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2120" y="5525603"/>
            <a:ext cx="1129855" cy="1152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5696" y="5525603"/>
            <a:ext cx="1008888" cy="985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75586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4046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553125" y="6492875"/>
            <a:ext cx="2133600" cy="365125"/>
          </a:xfrm>
        </p:spPr>
        <p:txBody>
          <a:bodyPr/>
          <a:lstStyle/>
          <a:p>
            <a:fld id="{ECB804B9-C052-496D-8E25-76A4029B0BE7}" type="slidenum">
              <a:rPr lang="ru-RU" smtClean="0"/>
              <a:pPr/>
              <a:t>4</a:t>
            </a:fld>
            <a:endParaRPr lang="ru-RU"/>
          </a:p>
        </p:txBody>
      </p:sp>
      <p:sp>
        <p:nvSpPr>
          <p:cNvPr id="6" name="Заголовок 5"/>
          <p:cNvSpPr>
            <a:spLocks noGrp="1"/>
          </p:cNvSpPr>
          <p:nvPr>
            <p:ph type="title"/>
          </p:nvPr>
        </p:nvSpPr>
        <p:spPr/>
        <p:txBody>
          <a:bodyPr/>
          <a:lstStyle/>
          <a:p>
            <a:r>
              <a:rPr lang="ru-RU" b="1" dirty="0" smtClean="0">
                <a:latin typeface="Arial" panose="020B0604020202020204" pitchFamily="34" charset="0"/>
                <a:cs typeface="Arial" panose="020B0604020202020204" pitchFamily="34" charset="0"/>
              </a:rPr>
              <a:t>История промышленных революций</a:t>
            </a:r>
            <a:endParaRPr lang="ru-RU" b="1" dirty="0">
              <a:latin typeface="Arial" panose="020B0604020202020204" pitchFamily="34" charset="0"/>
              <a:cs typeface="Arial" panose="020B0604020202020204" pitchFamily="34" charset="0"/>
            </a:endParaRPr>
          </a:p>
        </p:txBody>
      </p:sp>
      <p:pic>
        <p:nvPicPr>
          <p:cNvPr id="12" name="Рисунок 11"/>
          <p:cNvPicPr>
            <a:picLocks noChangeAspect="1"/>
          </p:cNvPicPr>
          <p:nvPr/>
        </p:nvPicPr>
        <p:blipFill>
          <a:blip r:embed="rId2"/>
          <a:stretch>
            <a:fillRect/>
          </a:stretch>
        </p:blipFill>
        <p:spPr>
          <a:xfrm>
            <a:off x="9093" y="874646"/>
            <a:ext cx="2258651" cy="1310053"/>
          </a:xfrm>
          <a:prstGeom prst="rect">
            <a:avLst/>
          </a:prstGeom>
        </p:spPr>
      </p:pic>
      <p:pic>
        <p:nvPicPr>
          <p:cNvPr id="14" name="Рисунок 13"/>
          <p:cNvPicPr>
            <a:picLocks noChangeAspect="1"/>
          </p:cNvPicPr>
          <p:nvPr/>
        </p:nvPicPr>
        <p:blipFill>
          <a:blip r:embed="rId3"/>
          <a:stretch>
            <a:fillRect/>
          </a:stretch>
        </p:blipFill>
        <p:spPr>
          <a:xfrm>
            <a:off x="2267745" y="874646"/>
            <a:ext cx="2301996" cy="1310053"/>
          </a:xfrm>
          <a:prstGeom prst="rect">
            <a:avLst/>
          </a:prstGeom>
        </p:spPr>
      </p:pic>
      <p:pic>
        <p:nvPicPr>
          <p:cNvPr id="15" name="Рисунок 14"/>
          <p:cNvPicPr>
            <a:picLocks noChangeAspect="1"/>
          </p:cNvPicPr>
          <p:nvPr/>
        </p:nvPicPr>
        <p:blipFill>
          <a:blip r:embed="rId4"/>
          <a:stretch>
            <a:fillRect/>
          </a:stretch>
        </p:blipFill>
        <p:spPr>
          <a:xfrm>
            <a:off x="4569742" y="874646"/>
            <a:ext cx="2288766" cy="1310053"/>
          </a:xfrm>
          <a:prstGeom prst="rect">
            <a:avLst/>
          </a:prstGeom>
        </p:spPr>
      </p:pic>
      <p:pic>
        <p:nvPicPr>
          <p:cNvPr id="16" name="Рисунок 15"/>
          <p:cNvPicPr>
            <a:picLocks noChangeAspect="1"/>
          </p:cNvPicPr>
          <p:nvPr/>
        </p:nvPicPr>
        <p:blipFill>
          <a:blip r:embed="rId5"/>
          <a:stretch>
            <a:fillRect/>
          </a:stretch>
        </p:blipFill>
        <p:spPr>
          <a:xfrm>
            <a:off x="6858508" y="874646"/>
            <a:ext cx="2285492" cy="1315697"/>
          </a:xfrm>
          <a:prstGeom prst="rect">
            <a:avLst/>
          </a:prstGeom>
        </p:spPr>
      </p:pic>
      <p:sp>
        <p:nvSpPr>
          <p:cNvPr id="17" name="Прямоугольник 16"/>
          <p:cNvSpPr/>
          <p:nvPr/>
        </p:nvSpPr>
        <p:spPr>
          <a:xfrm>
            <a:off x="0" y="2184699"/>
            <a:ext cx="2267744" cy="15323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t>Механизация</a:t>
            </a:r>
            <a:endParaRPr lang="ru-RU" sz="2800" dirty="0"/>
          </a:p>
        </p:txBody>
      </p:sp>
      <p:sp>
        <p:nvSpPr>
          <p:cNvPr id="18" name="Прямоугольник 17"/>
          <p:cNvSpPr/>
          <p:nvPr/>
        </p:nvSpPr>
        <p:spPr>
          <a:xfrm>
            <a:off x="2267744" y="2184699"/>
            <a:ext cx="2301997" cy="1532333"/>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2000" b="1" dirty="0" smtClean="0"/>
              <a:t>Электрификация</a:t>
            </a:r>
            <a:endParaRPr lang="ru-RU" sz="2000" b="1" dirty="0"/>
          </a:p>
        </p:txBody>
      </p:sp>
      <p:sp>
        <p:nvSpPr>
          <p:cNvPr id="19" name="Прямоугольник 18"/>
          <p:cNvSpPr/>
          <p:nvPr/>
        </p:nvSpPr>
        <p:spPr>
          <a:xfrm>
            <a:off x="4574259" y="2184699"/>
            <a:ext cx="2284249" cy="153233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400" dirty="0" smtClean="0"/>
              <a:t>Автоматизация</a:t>
            </a:r>
            <a:endParaRPr lang="ru-RU" sz="2400" dirty="0"/>
          </a:p>
        </p:txBody>
      </p:sp>
      <p:sp>
        <p:nvSpPr>
          <p:cNvPr id="20" name="Прямоугольник 19"/>
          <p:cNvSpPr/>
          <p:nvPr/>
        </p:nvSpPr>
        <p:spPr>
          <a:xfrm>
            <a:off x="6859751" y="2196405"/>
            <a:ext cx="2284249" cy="1520627"/>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ru-RU" sz="2400" dirty="0" err="1" smtClean="0"/>
              <a:t>Цифровизация</a:t>
            </a:r>
            <a:endParaRPr lang="ru-RU" sz="2400" dirty="0" smtClean="0"/>
          </a:p>
          <a:p>
            <a:pPr algn="ctr"/>
            <a:r>
              <a:rPr lang="ru-RU" sz="2400" dirty="0" smtClean="0"/>
              <a:t>(</a:t>
            </a:r>
            <a:r>
              <a:rPr lang="ru-RU" sz="2400" dirty="0" err="1" smtClean="0"/>
              <a:t>Кибер</a:t>
            </a:r>
            <a:r>
              <a:rPr lang="ru-RU" sz="2400" dirty="0" smtClean="0"/>
              <a:t>-физические системы)</a:t>
            </a:r>
            <a:endParaRPr lang="ru-RU" sz="2400" dirty="0"/>
          </a:p>
        </p:txBody>
      </p:sp>
      <p:sp>
        <p:nvSpPr>
          <p:cNvPr id="21" name="Прямоугольник 20"/>
          <p:cNvSpPr/>
          <p:nvPr/>
        </p:nvSpPr>
        <p:spPr>
          <a:xfrm>
            <a:off x="9093" y="3717032"/>
            <a:ext cx="2267744" cy="1532333"/>
          </a:xfrm>
          <a:prstGeom prst="rect">
            <a:avLst/>
          </a:prstGeom>
          <a:solidFill>
            <a:schemeClr val="accent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rPr>
              <a:t>Механическое производство, использование силы воды и пара</a:t>
            </a:r>
            <a:endParaRPr lang="ru-RU" sz="2000" b="1" dirty="0">
              <a:solidFill>
                <a:schemeClr val="tx1"/>
              </a:solidFill>
            </a:endParaRPr>
          </a:p>
        </p:txBody>
      </p:sp>
      <p:sp>
        <p:nvSpPr>
          <p:cNvPr id="22" name="Прямоугольник 21"/>
          <p:cNvSpPr/>
          <p:nvPr/>
        </p:nvSpPr>
        <p:spPr>
          <a:xfrm>
            <a:off x="2276837" y="3717032"/>
            <a:ext cx="2301997" cy="1532333"/>
          </a:xfrm>
          <a:prstGeom prst="rect">
            <a:avLst/>
          </a:prstGeom>
          <a:solidFill>
            <a:schemeClr val="accent4">
              <a:alpha val="8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2000" b="1" dirty="0" smtClean="0">
                <a:solidFill>
                  <a:schemeClr val="tx1"/>
                </a:solidFill>
              </a:rPr>
              <a:t>Массовое производство, применение электричества и сборочных линий</a:t>
            </a:r>
            <a:endParaRPr lang="ru-RU" sz="2000" b="1" dirty="0">
              <a:solidFill>
                <a:schemeClr val="tx1"/>
              </a:solidFill>
            </a:endParaRPr>
          </a:p>
        </p:txBody>
      </p:sp>
      <p:sp>
        <p:nvSpPr>
          <p:cNvPr id="23" name="Прямоугольник 22"/>
          <p:cNvSpPr/>
          <p:nvPr/>
        </p:nvSpPr>
        <p:spPr>
          <a:xfrm>
            <a:off x="4583352" y="3717032"/>
            <a:ext cx="2284249" cy="1532333"/>
          </a:xfrm>
          <a:prstGeom prst="rect">
            <a:avLst/>
          </a:prstGeom>
          <a:solidFill>
            <a:schemeClr val="accent3">
              <a:alpha val="77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400" b="1" dirty="0" smtClean="0">
                <a:solidFill>
                  <a:schemeClr val="tx1"/>
                </a:solidFill>
              </a:rPr>
              <a:t>АСУ ТП, электроника и ИТ</a:t>
            </a:r>
            <a:endParaRPr lang="ru-RU" sz="2400" b="1" dirty="0">
              <a:solidFill>
                <a:schemeClr val="tx1"/>
              </a:solidFill>
            </a:endParaRPr>
          </a:p>
        </p:txBody>
      </p:sp>
      <p:sp>
        <p:nvSpPr>
          <p:cNvPr id="24" name="Прямоугольник 23"/>
          <p:cNvSpPr/>
          <p:nvPr/>
        </p:nvSpPr>
        <p:spPr>
          <a:xfrm>
            <a:off x="6868844" y="3728738"/>
            <a:ext cx="2284249" cy="1520627"/>
          </a:xfrm>
          <a:prstGeom prst="rect">
            <a:avLst/>
          </a:prstGeom>
          <a:solidFill>
            <a:schemeClr val="accent5">
              <a:alpha val="74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ru-RU" b="1" dirty="0" err="1" smtClean="0">
                <a:solidFill>
                  <a:schemeClr val="tx1"/>
                </a:solidFill>
              </a:rPr>
              <a:t>Кибер</a:t>
            </a:r>
            <a:r>
              <a:rPr lang="ru-RU" b="1" dirty="0" smtClean="0">
                <a:solidFill>
                  <a:schemeClr val="tx1"/>
                </a:solidFill>
              </a:rPr>
              <a:t>-физические системы, облачные технологии, беспроводная передача данных</a:t>
            </a:r>
            <a:endParaRPr lang="ru-RU" b="1" dirty="0">
              <a:solidFill>
                <a:schemeClr val="tx1"/>
              </a:solidFill>
            </a:endParaRPr>
          </a:p>
        </p:txBody>
      </p:sp>
      <p:sp>
        <p:nvSpPr>
          <p:cNvPr id="25" name="Прямоугольник 24"/>
          <p:cNvSpPr/>
          <p:nvPr/>
        </p:nvSpPr>
        <p:spPr>
          <a:xfrm>
            <a:off x="18186" y="5237659"/>
            <a:ext cx="2267744" cy="927645"/>
          </a:xfrm>
          <a:prstGeom prst="rect">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err="1" smtClean="0">
                <a:solidFill>
                  <a:schemeClr val="tx1"/>
                </a:solidFill>
              </a:rPr>
              <a:t>Мех.ткацкий</a:t>
            </a:r>
            <a:r>
              <a:rPr lang="ru-RU" sz="2000" b="1" dirty="0" smtClean="0">
                <a:solidFill>
                  <a:schemeClr val="tx1"/>
                </a:solidFill>
              </a:rPr>
              <a:t> станок</a:t>
            </a:r>
          </a:p>
          <a:p>
            <a:pPr algn="ctr"/>
            <a:r>
              <a:rPr lang="ru-RU" sz="2000" b="1" dirty="0" smtClean="0">
                <a:solidFill>
                  <a:schemeClr val="tx1"/>
                </a:solidFill>
              </a:rPr>
              <a:t>1784</a:t>
            </a:r>
            <a:endParaRPr lang="ru-RU" sz="2000" b="1" dirty="0">
              <a:solidFill>
                <a:schemeClr val="tx1"/>
              </a:solidFill>
            </a:endParaRPr>
          </a:p>
        </p:txBody>
      </p:sp>
      <p:sp>
        <p:nvSpPr>
          <p:cNvPr id="26" name="Прямоугольник 25"/>
          <p:cNvSpPr/>
          <p:nvPr/>
        </p:nvSpPr>
        <p:spPr>
          <a:xfrm>
            <a:off x="2285930" y="5237659"/>
            <a:ext cx="2301997" cy="927645"/>
          </a:xfrm>
          <a:prstGeom prst="rect">
            <a:avLst/>
          </a:prstGeom>
          <a:solidFill>
            <a:schemeClr val="accent4">
              <a:alpha val="5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ru-RU" sz="2000" b="1" dirty="0" smtClean="0">
                <a:solidFill>
                  <a:schemeClr val="tx1"/>
                </a:solidFill>
              </a:rPr>
              <a:t>Первая сборочная линия</a:t>
            </a:r>
          </a:p>
          <a:p>
            <a:pPr algn="ctr"/>
            <a:r>
              <a:rPr lang="ru-RU" sz="2000" b="1" dirty="0" smtClean="0">
                <a:solidFill>
                  <a:schemeClr val="tx1"/>
                </a:solidFill>
              </a:rPr>
              <a:t>1870</a:t>
            </a:r>
            <a:endParaRPr lang="ru-RU" sz="2000" b="1" dirty="0">
              <a:solidFill>
                <a:schemeClr val="tx1"/>
              </a:solidFill>
            </a:endParaRPr>
          </a:p>
        </p:txBody>
      </p:sp>
      <p:sp>
        <p:nvSpPr>
          <p:cNvPr id="27" name="Прямоугольник 26"/>
          <p:cNvSpPr/>
          <p:nvPr/>
        </p:nvSpPr>
        <p:spPr>
          <a:xfrm>
            <a:off x="4592445" y="5237659"/>
            <a:ext cx="2284249" cy="927645"/>
          </a:xfrm>
          <a:prstGeom prst="rect">
            <a:avLst/>
          </a:prstGeom>
          <a:solidFill>
            <a:schemeClr val="accent3">
              <a:alpha val="49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2400" b="1" dirty="0" smtClean="0">
                <a:solidFill>
                  <a:schemeClr val="tx1"/>
                </a:solidFill>
              </a:rPr>
              <a:t>Первый ПЛК</a:t>
            </a:r>
          </a:p>
          <a:p>
            <a:pPr algn="ctr"/>
            <a:r>
              <a:rPr lang="ru-RU" sz="2400" b="1" dirty="0" smtClean="0">
                <a:solidFill>
                  <a:schemeClr val="tx1"/>
                </a:solidFill>
              </a:rPr>
              <a:t>1969</a:t>
            </a:r>
            <a:endParaRPr lang="ru-RU" sz="2400" b="1" dirty="0">
              <a:solidFill>
                <a:schemeClr val="tx1"/>
              </a:solidFill>
            </a:endParaRPr>
          </a:p>
        </p:txBody>
      </p:sp>
      <p:sp>
        <p:nvSpPr>
          <p:cNvPr id="28" name="Прямоугольник 27"/>
          <p:cNvSpPr/>
          <p:nvPr/>
        </p:nvSpPr>
        <p:spPr>
          <a:xfrm>
            <a:off x="6877937" y="5249365"/>
            <a:ext cx="2284249" cy="915939"/>
          </a:xfrm>
          <a:prstGeom prst="rect">
            <a:avLst/>
          </a:prstGeom>
          <a:solidFill>
            <a:schemeClr val="accent5">
              <a:alpha val="52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ru-RU" b="1" dirty="0" smtClean="0">
                <a:solidFill>
                  <a:schemeClr val="tx1"/>
                </a:solidFill>
              </a:rPr>
              <a:t>…….</a:t>
            </a:r>
            <a:endParaRPr lang="ru-RU" b="1" dirty="0">
              <a:solidFill>
                <a:schemeClr val="tx1"/>
              </a:solidFill>
            </a:endParaRPr>
          </a:p>
        </p:txBody>
      </p:sp>
      <p:cxnSp>
        <p:nvCxnSpPr>
          <p:cNvPr id="30" name="Прямая соединительная линия 29"/>
          <p:cNvCxnSpPr/>
          <p:nvPr/>
        </p:nvCxnSpPr>
        <p:spPr>
          <a:xfrm>
            <a:off x="0" y="6165304"/>
            <a:ext cx="2285930" cy="0"/>
          </a:xfrm>
          <a:prstGeom prst="line">
            <a:avLst/>
          </a:prstGeom>
          <a:ln w="476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2301997" y="6149443"/>
            <a:ext cx="2285930" cy="0"/>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a:off x="4578834" y="6149443"/>
            <a:ext cx="2285930" cy="0"/>
          </a:xfrm>
          <a:prstGeom prst="line">
            <a:avLst/>
          </a:prstGeom>
          <a:ln w="4762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6876256" y="6149443"/>
            <a:ext cx="2285930" cy="0"/>
          </a:xfrm>
          <a:prstGeom prst="line">
            <a:avLst/>
          </a:prstGeom>
          <a:ln w="4762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0" y="5949280"/>
            <a:ext cx="9093" cy="54359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2290245" y="5949280"/>
            <a:ext cx="9093" cy="54359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4567416" y="5949279"/>
            <a:ext cx="9093" cy="543595"/>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a:off x="6883639" y="5943254"/>
            <a:ext cx="9093" cy="54359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7785219" y="5943253"/>
            <a:ext cx="9093" cy="54359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8186" y="6215050"/>
            <a:ext cx="2033534" cy="523220"/>
          </a:xfrm>
          <a:prstGeom prst="rect">
            <a:avLst/>
          </a:prstGeom>
          <a:noFill/>
        </p:spPr>
        <p:txBody>
          <a:bodyPr wrap="square" rtlCol="0">
            <a:spAutoFit/>
          </a:bodyPr>
          <a:lstStyle/>
          <a:p>
            <a:r>
              <a:rPr lang="ru-RU" sz="2800" b="1" dirty="0" smtClean="0">
                <a:solidFill>
                  <a:srgbClr val="0070C0"/>
                </a:solidFill>
              </a:rPr>
              <a:t>18 век</a:t>
            </a:r>
            <a:endParaRPr lang="ru-RU" sz="2800" b="1" dirty="0">
              <a:solidFill>
                <a:srgbClr val="0070C0"/>
              </a:solidFill>
            </a:endParaRPr>
          </a:p>
        </p:txBody>
      </p:sp>
      <p:sp>
        <p:nvSpPr>
          <p:cNvPr id="42" name="TextBox 41"/>
          <p:cNvSpPr txBox="1"/>
          <p:nvPr/>
        </p:nvSpPr>
        <p:spPr>
          <a:xfrm>
            <a:off x="2328553" y="6182131"/>
            <a:ext cx="2033534" cy="523220"/>
          </a:xfrm>
          <a:prstGeom prst="rect">
            <a:avLst/>
          </a:prstGeom>
          <a:noFill/>
        </p:spPr>
        <p:txBody>
          <a:bodyPr wrap="square" rtlCol="0">
            <a:spAutoFit/>
          </a:bodyPr>
          <a:lstStyle/>
          <a:p>
            <a:r>
              <a:rPr lang="ru-RU" sz="2800" b="1" dirty="0" smtClean="0">
                <a:solidFill>
                  <a:srgbClr val="7030A0"/>
                </a:solidFill>
              </a:rPr>
              <a:t>19 век</a:t>
            </a:r>
            <a:endParaRPr lang="ru-RU" sz="2800" b="1" dirty="0">
              <a:solidFill>
                <a:srgbClr val="7030A0"/>
              </a:solidFill>
            </a:endParaRPr>
          </a:p>
        </p:txBody>
      </p:sp>
      <p:sp>
        <p:nvSpPr>
          <p:cNvPr id="43" name="TextBox 42"/>
          <p:cNvSpPr txBox="1"/>
          <p:nvPr/>
        </p:nvSpPr>
        <p:spPr>
          <a:xfrm>
            <a:off x="4658861" y="6161149"/>
            <a:ext cx="2033534" cy="523220"/>
          </a:xfrm>
          <a:prstGeom prst="rect">
            <a:avLst/>
          </a:prstGeom>
          <a:noFill/>
        </p:spPr>
        <p:txBody>
          <a:bodyPr wrap="square" rtlCol="0">
            <a:spAutoFit/>
          </a:bodyPr>
          <a:lstStyle/>
          <a:p>
            <a:r>
              <a:rPr lang="ru-RU" sz="2800" b="1" dirty="0" smtClean="0">
                <a:solidFill>
                  <a:srgbClr val="92D050"/>
                </a:solidFill>
              </a:rPr>
              <a:t>19 век</a:t>
            </a:r>
            <a:endParaRPr lang="ru-RU" sz="2800" b="1" dirty="0">
              <a:solidFill>
                <a:srgbClr val="92D050"/>
              </a:solidFill>
            </a:endParaRPr>
          </a:p>
        </p:txBody>
      </p:sp>
      <p:sp>
        <p:nvSpPr>
          <p:cNvPr id="44" name="TextBox 43"/>
          <p:cNvSpPr txBox="1"/>
          <p:nvPr/>
        </p:nvSpPr>
        <p:spPr>
          <a:xfrm>
            <a:off x="6176924" y="6393942"/>
            <a:ext cx="1445090" cy="523220"/>
          </a:xfrm>
          <a:prstGeom prst="rect">
            <a:avLst/>
          </a:prstGeom>
          <a:noFill/>
        </p:spPr>
        <p:txBody>
          <a:bodyPr wrap="square" rtlCol="0">
            <a:spAutoFit/>
          </a:bodyPr>
          <a:lstStyle/>
          <a:p>
            <a:r>
              <a:rPr lang="ru-RU" sz="2800" b="1" dirty="0" smtClean="0">
                <a:solidFill>
                  <a:srgbClr val="00B0F0"/>
                </a:solidFill>
              </a:rPr>
              <a:t>Сегодня</a:t>
            </a:r>
            <a:endParaRPr lang="ru-RU" sz="2800" b="1" dirty="0">
              <a:solidFill>
                <a:srgbClr val="00B0F0"/>
              </a:solidFill>
            </a:endParaRPr>
          </a:p>
        </p:txBody>
      </p:sp>
      <p:sp>
        <p:nvSpPr>
          <p:cNvPr id="46" name="TextBox 45"/>
          <p:cNvSpPr txBox="1"/>
          <p:nvPr/>
        </p:nvSpPr>
        <p:spPr>
          <a:xfrm>
            <a:off x="7606276" y="6427017"/>
            <a:ext cx="1080449" cy="523220"/>
          </a:xfrm>
          <a:prstGeom prst="rect">
            <a:avLst/>
          </a:prstGeom>
          <a:noFill/>
        </p:spPr>
        <p:txBody>
          <a:bodyPr wrap="square" rtlCol="0">
            <a:spAutoFit/>
          </a:bodyPr>
          <a:lstStyle/>
          <a:p>
            <a:r>
              <a:rPr lang="ru-RU" sz="2800" b="1" dirty="0" smtClean="0">
                <a:solidFill>
                  <a:srgbClr val="00B0F0"/>
                </a:solidFill>
              </a:rPr>
              <a:t>2025</a:t>
            </a:r>
            <a:endParaRPr lang="ru-RU" sz="2800" b="1" dirty="0">
              <a:solidFill>
                <a:srgbClr val="00B0F0"/>
              </a:solidFill>
            </a:endParaRPr>
          </a:p>
        </p:txBody>
      </p:sp>
      <p:sp>
        <p:nvSpPr>
          <p:cNvPr id="47" name="TextBox 46"/>
          <p:cNvSpPr txBox="1"/>
          <p:nvPr/>
        </p:nvSpPr>
        <p:spPr>
          <a:xfrm>
            <a:off x="8723880" y="6177010"/>
            <a:ext cx="728615" cy="523220"/>
          </a:xfrm>
          <a:prstGeom prst="rect">
            <a:avLst/>
          </a:prstGeom>
          <a:noFill/>
        </p:spPr>
        <p:txBody>
          <a:bodyPr wrap="square" rtlCol="0">
            <a:spAutoFit/>
          </a:bodyPr>
          <a:lstStyle/>
          <a:p>
            <a:r>
              <a:rPr lang="en-US" sz="2800" b="1" dirty="0">
                <a:solidFill>
                  <a:srgbClr val="00B0F0"/>
                </a:solidFill>
              </a:rPr>
              <a:t>t</a:t>
            </a:r>
            <a:endParaRPr lang="ru-RU" sz="2800" b="1" dirty="0">
              <a:solidFill>
                <a:srgbClr val="00B0F0"/>
              </a:solidFill>
            </a:endParaRPr>
          </a:p>
        </p:txBody>
      </p:sp>
    </p:spTree>
    <p:extLst>
      <p:ext uri="{BB962C8B-B14F-4D97-AF65-F5344CB8AC3E}">
        <p14:creationId xmlns:p14="http://schemas.microsoft.com/office/powerpoint/2010/main" val="9613675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DCE221E2-0FE2-4601-A2BF-1E359924C1D9}" type="datetime1">
              <a:rPr lang="ru-RU" smtClean="0">
                <a:solidFill>
                  <a:prstClr val="white">
                    <a:lumMod val="75000"/>
                  </a:prstClr>
                </a:solidFill>
              </a:rPr>
              <a:pPr/>
              <a:t>24.05.2017</a:t>
            </a:fld>
            <a:endParaRPr lang="ru-RU">
              <a:solidFill>
                <a:prstClr val="white">
                  <a:lumMod val="75000"/>
                </a:prstClr>
              </a:solidFill>
            </a:endParaRPr>
          </a:p>
        </p:txBody>
      </p:sp>
      <p:sp>
        <p:nvSpPr>
          <p:cNvPr id="4" name="Нижний колонтитул 3"/>
          <p:cNvSpPr>
            <a:spLocks noGrp="1"/>
          </p:cNvSpPr>
          <p:nvPr>
            <p:ph type="ftr" sz="quarter" idx="4294967295"/>
          </p:nvPr>
        </p:nvSpPr>
        <p:spPr>
          <a:xfrm>
            <a:off x="3124200" y="6492875"/>
            <a:ext cx="2895600" cy="365125"/>
          </a:xfrm>
          <a:prstGeom prst="rect">
            <a:avLst/>
          </a:prstGeom>
        </p:spPr>
        <p:txBody>
          <a:bodyPr/>
          <a:lstStyle/>
          <a:p>
            <a:endParaRPr lang="ru-RU">
              <a:solidFill>
                <a:prstClr val="white">
                  <a:lumMod val="75000"/>
                </a:prstClr>
              </a:solidFill>
            </a:endParaRPr>
          </a:p>
        </p:txBody>
      </p:sp>
      <p:sp>
        <p:nvSpPr>
          <p:cNvPr id="5" name="Номер слайда 4"/>
          <p:cNvSpPr>
            <a:spLocks noGrp="1"/>
          </p:cNvSpPr>
          <p:nvPr>
            <p:ph type="sldNum" sz="quarter" idx="12"/>
          </p:nvPr>
        </p:nvSpPr>
        <p:spPr/>
        <p:txBody>
          <a:bodyPr/>
          <a:lstStyle/>
          <a:p>
            <a:fld id="{ECB804B9-C052-496D-8E25-76A4029B0BE7}" type="slidenum">
              <a:rPr lang="ru-RU" smtClean="0"/>
              <a:pPr/>
              <a:t>5</a:t>
            </a:fld>
            <a:endParaRPr lang="ru-RU"/>
          </a:p>
        </p:txBody>
      </p:sp>
      <p:sp>
        <p:nvSpPr>
          <p:cNvPr id="6" name="Заголовок 5"/>
          <p:cNvSpPr>
            <a:spLocks noGrp="1"/>
          </p:cNvSpPr>
          <p:nvPr>
            <p:ph type="title"/>
          </p:nvPr>
        </p:nvSpPr>
        <p:spPr/>
        <p:txBody>
          <a:bodyPr/>
          <a:lstStyle/>
          <a:p>
            <a:r>
              <a:rPr lang="ru-RU" b="1" dirty="0" smtClean="0">
                <a:latin typeface="Arial" panose="020B0604020202020204" pitchFamily="34" charset="0"/>
                <a:cs typeface="Arial" panose="020B0604020202020204" pitchFamily="34" charset="0"/>
              </a:rPr>
              <a:t>Трансформация традиционных подходов</a:t>
            </a:r>
            <a:endParaRPr lang="ru-RU" b="1" dirty="0">
              <a:latin typeface="Arial" panose="020B0604020202020204" pitchFamily="34" charset="0"/>
              <a:cs typeface="Arial" panose="020B0604020202020204" pitchFamily="34" charset="0"/>
            </a:endParaRPr>
          </a:p>
        </p:txBody>
      </p:sp>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6872"/>
            <a:ext cx="9144000" cy="3688773"/>
          </a:xfrm>
          <a:prstGeom prst="rect">
            <a:avLst/>
          </a:prstGeom>
        </p:spPr>
      </p:pic>
      <p:sp>
        <p:nvSpPr>
          <p:cNvPr id="12" name="TextBox 11"/>
          <p:cNvSpPr txBox="1"/>
          <p:nvPr/>
        </p:nvSpPr>
        <p:spPr>
          <a:xfrm>
            <a:off x="323528" y="1052736"/>
            <a:ext cx="8363272" cy="83099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ru-RU" sz="2400" dirty="0" smtClean="0"/>
              <a:t>Внедрение промышленного интернета вещей </a:t>
            </a:r>
            <a:r>
              <a:rPr lang="en-US" sz="2400" dirty="0" err="1" smtClean="0"/>
              <a:t>IIoT</a:t>
            </a:r>
            <a:r>
              <a:rPr lang="ru-RU" sz="2400" dirty="0" smtClean="0"/>
              <a:t> ведет к </a:t>
            </a:r>
            <a:r>
              <a:rPr lang="ru-RU" sz="2400" dirty="0" err="1" smtClean="0"/>
              <a:t>тарнсформации</a:t>
            </a:r>
            <a:r>
              <a:rPr lang="ru-RU" sz="2400" dirty="0" smtClean="0"/>
              <a:t> «пирамиды» АСУ ТП в «дерево» АСУ ТП</a:t>
            </a:r>
            <a:endParaRPr lang="ru-RU" sz="2400" dirty="0"/>
          </a:p>
        </p:txBody>
      </p:sp>
      <p:pic>
        <p:nvPicPr>
          <p:cNvPr id="1026" name="Picture 2" descr="http://www.istmira.com/uploads/posts/2016-02/1454311048_great-pyrim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770047"/>
            <a:ext cx="4032628" cy="2702421"/>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0752" y="2144866"/>
            <a:ext cx="2904896" cy="3952781"/>
          </a:xfrm>
          <a:prstGeom prst="rect">
            <a:avLst/>
          </a:prstGeom>
        </p:spPr>
      </p:pic>
    </p:spTree>
    <p:extLst>
      <p:ext uri="{BB962C8B-B14F-4D97-AF65-F5344CB8AC3E}">
        <p14:creationId xmlns:p14="http://schemas.microsoft.com/office/powerpoint/2010/main" val="29424309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DCE221E2-0FE2-4601-A2BF-1E359924C1D9}" type="datetime1">
              <a:rPr lang="ru-RU" smtClean="0">
                <a:solidFill>
                  <a:prstClr val="white">
                    <a:lumMod val="75000"/>
                  </a:prstClr>
                </a:solidFill>
              </a:rPr>
              <a:pPr/>
              <a:t>24.05.2017</a:t>
            </a:fld>
            <a:endParaRPr lang="ru-RU">
              <a:solidFill>
                <a:prstClr val="white">
                  <a:lumMod val="75000"/>
                </a:prstClr>
              </a:solidFill>
            </a:endParaRPr>
          </a:p>
        </p:txBody>
      </p:sp>
      <p:sp>
        <p:nvSpPr>
          <p:cNvPr id="4" name="Нижний колонтитул 3"/>
          <p:cNvSpPr>
            <a:spLocks noGrp="1"/>
          </p:cNvSpPr>
          <p:nvPr>
            <p:ph type="ftr" sz="quarter" idx="4294967295"/>
          </p:nvPr>
        </p:nvSpPr>
        <p:spPr>
          <a:xfrm>
            <a:off x="3124200" y="6492875"/>
            <a:ext cx="2895600" cy="365125"/>
          </a:xfrm>
          <a:prstGeom prst="rect">
            <a:avLst/>
          </a:prstGeom>
        </p:spPr>
        <p:txBody>
          <a:bodyPr/>
          <a:lstStyle/>
          <a:p>
            <a:endParaRPr lang="ru-RU">
              <a:solidFill>
                <a:prstClr val="white">
                  <a:lumMod val="75000"/>
                </a:prstClr>
              </a:solidFill>
            </a:endParaRPr>
          </a:p>
        </p:txBody>
      </p:sp>
      <p:sp>
        <p:nvSpPr>
          <p:cNvPr id="5" name="Номер слайда 4"/>
          <p:cNvSpPr>
            <a:spLocks noGrp="1"/>
          </p:cNvSpPr>
          <p:nvPr>
            <p:ph type="sldNum" sz="quarter" idx="12"/>
          </p:nvPr>
        </p:nvSpPr>
        <p:spPr/>
        <p:txBody>
          <a:bodyPr/>
          <a:lstStyle/>
          <a:p>
            <a:fld id="{ECB804B9-C052-496D-8E25-76A4029B0BE7}" type="slidenum">
              <a:rPr lang="ru-RU" smtClean="0"/>
              <a:pPr/>
              <a:t>6</a:t>
            </a:fld>
            <a:endParaRPr lang="ru-RU"/>
          </a:p>
        </p:txBody>
      </p:sp>
      <p:sp>
        <p:nvSpPr>
          <p:cNvPr id="6" name="Заголовок 5"/>
          <p:cNvSpPr>
            <a:spLocks noGrp="1"/>
          </p:cNvSpPr>
          <p:nvPr>
            <p:ph type="title"/>
          </p:nvPr>
        </p:nvSpPr>
        <p:spPr/>
        <p:txBody>
          <a:bodyPr/>
          <a:lstStyle/>
          <a:p>
            <a:r>
              <a:rPr lang="ru-RU" b="1" dirty="0" smtClean="0">
                <a:latin typeface="Arial" panose="020B0604020202020204" pitchFamily="34" charset="0"/>
                <a:cs typeface="Arial" panose="020B0604020202020204" pitchFamily="34" charset="0"/>
              </a:rPr>
              <a:t>Трансформация традиционных подходов</a:t>
            </a:r>
            <a:endParaRPr lang="ru-RU" b="1" dirty="0">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0056"/>
            <a:ext cx="9144000" cy="4876049"/>
          </a:xfrm>
          <a:prstGeom prst="rect">
            <a:avLst/>
          </a:prstGeom>
        </p:spPr>
      </p:pic>
      <p:sp>
        <p:nvSpPr>
          <p:cNvPr id="14" name="TextBox 13"/>
          <p:cNvSpPr txBox="1"/>
          <p:nvPr/>
        </p:nvSpPr>
        <p:spPr>
          <a:xfrm>
            <a:off x="0" y="900482"/>
            <a:ext cx="9144000" cy="120032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ru-RU" sz="2400" dirty="0" smtClean="0"/>
              <a:t>Вариант реализации «корневой системы» с виртуализацией процессов и самоорганизующейся сетью. Применяются интеллектуальные датчики и исполнительные механизмы </a:t>
            </a:r>
            <a:endParaRPr lang="ru-RU" sz="2400" dirty="0"/>
          </a:p>
        </p:txBody>
      </p:sp>
    </p:spTree>
    <p:extLst>
      <p:ext uri="{BB962C8B-B14F-4D97-AF65-F5344CB8AC3E}">
        <p14:creationId xmlns:p14="http://schemas.microsoft.com/office/powerpoint/2010/main" val="21470635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DCE221E2-0FE2-4601-A2BF-1E359924C1D9}" type="datetime1">
              <a:rPr lang="ru-RU" smtClean="0">
                <a:solidFill>
                  <a:prstClr val="white">
                    <a:lumMod val="75000"/>
                  </a:prstClr>
                </a:solidFill>
              </a:rPr>
              <a:pPr/>
              <a:t>24.05.2017</a:t>
            </a:fld>
            <a:endParaRPr lang="ru-RU">
              <a:solidFill>
                <a:prstClr val="white">
                  <a:lumMod val="75000"/>
                </a:prstClr>
              </a:solidFill>
            </a:endParaRPr>
          </a:p>
        </p:txBody>
      </p:sp>
      <p:sp>
        <p:nvSpPr>
          <p:cNvPr id="4" name="Нижний колонтитул 3"/>
          <p:cNvSpPr>
            <a:spLocks noGrp="1"/>
          </p:cNvSpPr>
          <p:nvPr>
            <p:ph type="ftr" sz="quarter" idx="4294967295"/>
          </p:nvPr>
        </p:nvSpPr>
        <p:spPr>
          <a:xfrm>
            <a:off x="3124200" y="6492875"/>
            <a:ext cx="2895600" cy="365125"/>
          </a:xfrm>
          <a:prstGeom prst="rect">
            <a:avLst/>
          </a:prstGeom>
        </p:spPr>
        <p:txBody>
          <a:bodyPr/>
          <a:lstStyle/>
          <a:p>
            <a:endParaRPr lang="ru-RU">
              <a:solidFill>
                <a:prstClr val="white">
                  <a:lumMod val="75000"/>
                </a:prstClr>
              </a:solidFill>
            </a:endParaRPr>
          </a:p>
        </p:txBody>
      </p:sp>
      <p:sp>
        <p:nvSpPr>
          <p:cNvPr id="5" name="Номер слайда 4"/>
          <p:cNvSpPr>
            <a:spLocks noGrp="1"/>
          </p:cNvSpPr>
          <p:nvPr>
            <p:ph type="sldNum" sz="quarter" idx="12"/>
          </p:nvPr>
        </p:nvSpPr>
        <p:spPr/>
        <p:txBody>
          <a:bodyPr/>
          <a:lstStyle/>
          <a:p>
            <a:fld id="{ECB804B9-C052-496D-8E25-76A4029B0BE7}" type="slidenum">
              <a:rPr lang="ru-RU" smtClean="0"/>
              <a:pPr/>
              <a:t>7</a:t>
            </a:fld>
            <a:endParaRPr lang="ru-RU"/>
          </a:p>
        </p:txBody>
      </p:sp>
      <p:sp>
        <p:nvSpPr>
          <p:cNvPr id="6" name="Заголовок 5"/>
          <p:cNvSpPr>
            <a:spLocks noGrp="1"/>
          </p:cNvSpPr>
          <p:nvPr>
            <p:ph type="title"/>
          </p:nvPr>
        </p:nvSpPr>
        <p:spPr/>
        <p:txBody>
          <a:bodyPr/>
          <a:lstStyle/>
          <a:p>
            <a:r>
              <a:rPr lang="ru-RU" b="1" dirty="0" smtClean="0">
                <a:latin typeface="Arial" panose="020B0604020202020204" pitchFamily="34" charset="0"/>
                <a:cs typeface="Arial" panose="020B0604020202020204" pitchFamily="34" charset="0"/>
              </a:rPr>
              <a:t>Что такое </a:t>
            </a:r>
            <a:r>
              <a:rPr lang="en-US" b="1" dirty="0" smtClean="0">
                <a:latin typeface="Arial" panose="020B0604020202020204" pitchFamily="34" charset="0"/>
                <a:cs typeface="Arial" panose="020B0604020202020204" pitchFamily="34" charset="0"/>
              </a:rPr>
              <a:t>Time Sensitive Network</a:t>
            </a:r>
            <a:r>
              <a:rPr lang="ru-RU" b="1" dirty="0" smtClean="0">
                <a:latin typeface="Arial" panose="020B0604020202020204" pitchFamily="34" charset="0"/>
                <a:cs typeface="Arial" panose="020B0604020202020204" pitchFamily="34" charset="0"/>
              </a:rPr>
              <a:t>?</a:t>
            </a:r>
            <a:endParaRPr lang="ru-RU" b="1" dirty="0">
              <a:latin typeface="Arial" panose="020B0604020202020204" pitchFamily="34" charset="0"/>
              <a:cs typeface="Arial" panose="020B0604020202020204" pitchFamily="34" charset="0"/>
            </a:endParaRPr>
          </a:p>
        </p:txBody>
      </p:sp>
      <p:sp>
        <p:nvSpPr>
          <p:cNvPr id="12" name="TextBox 11"/>
          <p:cNvSpPr txBox="1"/>
          <p:nvPr/>
        </p:nvSpPr>
        <p:spPr>
          <a:xfrm>
            <a:off x="323528" y="1052736"/>
            <a:ext cx="8363272" cy="34163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400" dirty="0" smtClean="0"/>
              <a:t>TSN – </a:t>
            </a:r>
            <a:r>
              <a:rPr lang="ru-RU" sz="2400" dirty="0" smtClean="0"/>
              <a:t>это:</a:t>
            </a:r>
          </a:p>
          <a:p>
            <a:r>
              <a:rPr lang="ru-RU" sz="2400" dirty="0" smtClean="0"/>
              <a:t>Набор стандартов семейства </a:t>
            </a:r>
            <a:r>
              <a:rPr lang="ru-RU" sz="2400" dirty="0" smtClean="0">
                <a:solidFill>
                  <a:srgbClr val="C00000"/>
                </a:solidFill>
                <a:effectLst>
                  <a:outerShdw blurRad="38100" dist="38100" dir="2700000" algn="tl">
                    <a:srgbClr val="000000">
                      <a:alpha val="43137"/>
                    </a:srgbClr>
                  </a:outerShdw>
                </a:effectLst>
              </a:rPr>
              <a:t>802.3</a:t>
            </a:r>
            <a:r>
              <a:rPr lang="en-US" sz="2400" dirty="0" smtClean="0">
                <a:solidFill>
                  <a:srgbClr val="C00000"/>
                </a:solidFill>
                <a:effectLst>
                  <a:outerShdw blurRad="38100" dist="38100" dir="2700000" algn="tl">
                    <a:srgbClr val="000000">
                      <a:alpha val="43137"/>
                    </a:srgbClr>
                  </a:outerShdw>
                </a:effectLst>
              </a:rPr>
              <a:t>xx</a:t>
            </a:r>
            <a:r>
              <a:rPr lang="en-US" sz="2400" dirty="0" smtClean="0"/>
              <a:t> </a:t>
            </a:r>
            <a:r>
              <a:rPr lang="ru-RU" sz="2400" dirty="0" smtClean="0"/>
              <a:t>описывающих необходимые механизмы для обеспечения низких значений и постоянства:</a:t>
            </a:r>
          </a:p>
          <a:p>
            <a:pPr marL="342900" indent="-342900">
              <a:buFont typeface="Arial" panose="020B0604020202020204" pitchFamily="34" charset="0"/>
              <a:buChar char="•"/>
            </a:pPr>
            <a:r>
              <a:rPr lang="ru-RU" sz="2400" b="1" dirty="0" err="1" smtClean="0">
                <a:solidFill>
                  <a:srgbClr val="FFFF00"/>
                </a:solidFill>
              </a:rPr>
              <a:t>Джиттера</a:t>
            </a:r>
            <a:endParaRPr lang="ru-RU" sz="2400" b="1" dirty="0" smtClean="0">
              <a:solidFill>
                <a:srgbClr val="FFFF00"/>
              </a:solidFill>
            </a:endParaRPr>
          </a:p>
          <a:p>
            <a:pPr marL="342900" indent="-342900">
              <a:buFont typeface="Arial" panose="020B0604020202020204" pitchFamily="34" charset="0"/>
              <a:buChar char="•"/>
            </a:pPr>
            <a:r>
              <a:rPr lang="ru-RU" sz="2400" b="1" dirty="0" smtClean="0">
                <a:solidFill>
                  <a:srgbClr val="FFFF00"/>
                </a:solidFill>
              </a:rPr>
              <a:t>Задержек передачи данных по «стволу» дерева АСУ ТП</a:t>
            </a:r>
          </a:p>
          <a:p>
            <a:r>
              <a:rPr lang="ru-RU" sz="2400" dirty="0" smtClean="0"/>
              <a:t>Дополнительно:</a:t>
            </a:r>
          </a:p>
          <a:p>
            <a:pPr marL="342900" indent="-342900">
              <a:buFont typeface="Arial" panose="020B0604020202020204" pitchFamily="34" charset="0"/>
              <a:buChar char="•"/>
            </a:pPr>
            <a:r>
              <a:rPr lang="ru-RU" sz="2400" b="1" dirty="0" smtClean="0">
                <a:solidFill>
                  <a:srgbClr val="FFFF00"/>
                </a:solidFill>
              </a:rPr>
              <a:t>Гармоничное сосуществование трафика критичного к задержкам и «фонового» трафика</a:t>
            </a:r>
            <a:endParaRPr lang="ru-RU" sz="2400" b="1" dirty="0">
              <a:solidFill>
                <a:srgbClr val="FFFF00"/>
              </a:solidFill>
            </a:endParaRPr>
          </a:p>
        </p:txBody>
      </p:sp>
      <p:sp>
        <p:nvSpPr>
          <p:cNvPr id="7" name="Прямоугольник 6"/>
          <p:cNvSpPr/>
          <p:nvPr/>
        </p:nvSpPr>
        <p:spPr>
          <a:xfrm>
            <a:off x="1547664" y="5171260"/>
            <a:ext cx="5328592" cy="85427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2400" dirty="0" smtClean="0"/>
              <a:t>Формирование новых механизмов </a:t>
            </a:r>
            <a:r>
              <a:rPr lang="ru-RU" sz="2400" dirty="0" err="1" smtClean="0"/>
              <a:t>приоритезации</a:t>
            </a:r>
            <a:r>
              <a:rPr lang="ru-RU" sz="2400" dirty="0" smtClean="0"/>
              <a:t> передаваемых данных</a:t>
            </a:r>
            <a:endParaRPr lang="ru-RU" sz="2400" dirty="0"/>
          </a:p>
        </p:txBody>
      </p:sp>
      <p:sp>
        <p:nvSpPr>
          <p:cNvPr id="2" name="Стрелка вниз 1"/>
          <p:cNvSpPr/>
          <p:nvPr/>
        </p:nvSpPr>
        <p:spPr>
          <a:xfrm>
            <a:off x="3713640" y="4361294"/>
            <a:ext cx="1008112" cy="896702"/>
          </a:xfrm>
          <a:prstGeom prst="down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970231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DCE221E2-0FE2-4601-A2BF-1E359924C1D9}" type="datetime1">
              <a:rPr lang="ru-RU" smtClean="0">
                <a:solidFill>
                  <a:prstClr val="white">
                    <a:lumMod val="75000"/>
                  </a:prstClr>
                </a:solidFill>
              </a:rPr>
              <a:pPr/>
              <a:t>24.05.2017</a:t>
            </a:fld>
            <a:endParaRPr lang="ru-RU">
              <a:solidFill>
                <a:prstClr val="white">
                  <a:lumMod val="75000"/>
                </a:prstClr>
              </a:solidFill>
            </a:endParaRPr>
          </a:p>
        </p:txBody>
      </p:sp>
      <p:sp>
        <p:nvSpPr>
          <p:cNvPr id="5" name="Номер слайда 4"/>
          <p:cNvSpPr>
            <a:spLocks noGrp="1"/>
          </p:cNvSpPr>
          <p:nvPr>
            <p:ph type="sldNum" sz="quarter" idx="12"/>
          </p:nvPr>
        </p:nvSpPr>
        <p:spPr/>
        <p:txBody>
          <a:bodyPr/>
          <a:lstStyle/>
          <a:p>
            <a:fld id="{ECB804B9-C052-496D-8E25-76A4029B0BE7}" type="slidenum">
              <a:rPr lang="ru-RU" smtClean="0"/>
              <a:pPr/>
              <a:t>8</a:t>
            </a:fld>
            <a:endParaRPr lang="ru-RU"/>
          </a:p>
        </p:txBody>
      </p:sp>
      <p:sp>
        <p:nvSpPr>
          <p:cNvPr id="6" name="Заголовок 5"/>
          <p:cNvSpPr>
            <a:spLocks noGrp="1"/>
          </p:cNvSpPr>
          <p:nvPr>
            <p:ph type="title"/>
          </p:nvPr>
        </p:nvSpPr>
        <p:spPr/>
        <p:txBody>
          <a:bodyPr/>
          <a:lstStyle/>
          <a:p>
            <a:r>
              <a:rPr lang="en-US" b="1" dirty="0" smtClean="0">
                <a:latin typeface="Arial" panose="020B0604020202020204" pitchFamily="34" charset="0"/>
                <a:cs typeface="Arial" panose="020B0604020202020204" pitchFamily="34" charset="0"/>
              </a:rPr>
              <a:t>TSN – </a:t>
            </a:r>
            <a:r>
              <a:rPr lang="ru-RU" b="1" dirty="0" smtClean="0">
                <a:latin typeface="Arial" panose="020B0604020202020204" pitchFamily="34" charset="0"/>
                <a:cs typeface="Arial" panose="020B0604020202020204" pitchFamily="34" charset="0"/>
              </a:rPr>
              <a:t>уже реальность!</a:t>
            </a:r>
            <a:endParaRPr lang="ru-RU" b="1" dirty="0">
              <a:latin typeface="Arial" panose="020B0604020202020204" pitchFamily="34" charset="0"/>
              <a:cs typeface="Arial" panose="020B0604020202020204" pitchFamily="34" charset="0"/>
            </a:endParaRPr>
          </a:p>
        </p:txBody>
      </p:sp>
      <p:pic>
        <p:nvPicPr>
          <p:cNvPr id="8" name="Рисунок 7"/>
          <p:cNvPicPr>
            <a:picLocks noChangeAspect="1"/>
          </p:cNvPicPr>
          <p:nvPr/>
        </p:nvPicPr>
        <p:blipFill>
          <a:blip r:embed="rId2"/>
          <a:stretch>
            <a:fillRect/>
          </a:stretch>
        </p:blipFill>
        <p:spPr>
          <a:xfrm>
            <a:off x="222920" y="1556792"/>
            <a:ext cx="5619299" cy="4027815"/>
          </a:xfrm>
          <a:prstGeom prst="rect">
            <a:avLst/>
          </a:prstGeom>
        </p:spPr>
      </p:pic>
      <p:sp>
        <p:nvSpPr>
          <p:cNvPr id="9" name="TextBox 8"/>
          <p:cNvSpPr txBox="1"/>
          <p:nvPr/>
        </p:nvSpPr>
        <p:spPr>
          <a:xfrm>
            <a:off x="5803582" y="1441048"/>
            <a:ext cx="3093669" cy="45243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ru-RU" sz="2400" dirty="0" smtClean="0"/>
              <a:t>Демонстрация концерном </a:t>
            </a:r>
            <a:r>
              <a:rPr lang="en-US" sz="2400" dirty="0" smtClean="0"/>
              <a:t>Belden </a:t>
            </a:r>
            <a:r>
              <a:rPr lang="ru-RU" sz="2400" dirty="0" smtClean="0"/>
              <a:t>действующего макета сети с </a:t>
            </a:r>
            <a:r>
              <a:rPr lang="en-US" sz="2400" dirty="0" smtClean="0"/>
              <a:t>TSN</a:t>
            </a:r>
            <a:r>
              <a:rPr lang="ru-RU" sz="2400" dirty="0" smtClean="0"/>
              <a:t> на выставке </a:t>
            </a:r>
            <a:r>
              <a:rPr lang="en-US" sz="2400" dirty="0" smtClean="0"/>
              <a:t>Hannover Fair 2016</a:t>
            </a:r>
          </a:p>
          <a:p>
            <a:endParaRPr lang="en-US" sz="2400" dirty="0" smtClean="0"/>
          </a:p>
          <a:p>
            <a:r>
              <a:rPr lang="ru-RU" sz="2400" dirty="0" smtClean="0"/>
              <a:t>Сеть реализована на СЕРИЙНЫХ модификациях коммутаторов серии </a:t>
            </a:r>
            <a:r>
              <a:rPr lang="en-US" sz="2400" dirty="0" smtClean="0"/>
              <a:t>RSP35</a:t>
            </a:r>
            <a:endParaRPr lang="ru-RU" sz="2400" dirty="0"/>
          </a:p>
        </p:txBody>
      </p:sp>
    </p:spTree>
    <p:extLst>
      <p:ext uri="{BB962C8B-B14F-4D97-AF65-F5344CB8AC3E}">
        <p14:creationId xmlns:p14="http://schemas.microsoft.com/office/powerpoint/2010/main" val="20560910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Line 8"/>
          <p:cNvSpPr>
            <a:spLocks noChangeShapeType="1"/>
          </p:cNvSpPr>
          <p:nvPr/>
        </p:nvSpPr>
        <p:spPr bwMode="auto">
          <a:xfrm>
            <a:off x="250825" y="6524625"/>
            <a:ext cx="8642350" cy="0"/>
          </a:xfrm>
          <a:prstGeom prst="line">
            <a:avLst/>
          </a:prstGeom>
          <a:noFill/>
          <a:ln w="15875">
            <a:solidFill>
              <a:srgbClr val="336699"/>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143" name="Rectangle 23"/>
          <p:cNvSpPr>
            <a:spLocks noGrp="1" noChangeArrowheads="1"/>
          </p:cNvSpPr>
          <p:nvPr>
            <p:ph type="title"/>
          </p:nvPr>
        </p:nvSpPr>
        <p:spPr>
          <a:xfrm>
            <a:off x="433591" y="34636"/>
            <a:ext cx="7151588" cy="727270"/>
          </a:xfrm>
        </p:spPr>
        <p:txBody>
          <a:bodyPr/>
          <a:lstStyle/>
          <a:p>
            <a:pPr algn="l" eaLnBrk="1" hangingPunct="1">
              <a:defRPr/>
            </a:pPr>
            <a:r>
              <a:rPr lang="ru-RU" b="1" dirty="0">
                <a:latin typeface="Arial" pitchFamily="34" charset="0"/>
                <a:ea typeface="+mn-ea"/>
                <a:cs typeface="+mn-cs"/>
              </a:rPr>
              <a:t>Обеспечение надежности и отказоустойчивости сети АСУТП</a:t>
            </a:r>
          </a:p>
        </p:txBody>
      </p:sp>
      <p:sp>
        <p:nvSpPr>
          <p:cNvPr id="122885" name="Rectangle 27">
            <a:hlinkClick r:id="rId3" action="ppaction://hlinksldjump"/>
          </p:cNvPr>
          <p:cNvSpPr>
            <a:spLocks noChangeArrowheads="1"/>
          </p:cNvSpPr>
          <p:nvPr/>
        </p:nvSpPr>
        <p:spPr bwMode="auto">
          <a:xfrm>
            <a:off x="7464425" y="1811338"/>
            <a:ext cx="15525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de-DE" altLang="ru-RU" sz="1800">
              <a:solidFill>
                <a:srgbClr val="000000"/>
              </a:solidFill>
            </a:endParaRPr>
          </a:p>
        </p:txBody>
      </p:sp>
      <p:sp>
        <p:nvSpPr>
          <p:cNvPr id="12288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solidFill>
                <a:srgbClr val="000000"/>
              </a:solidFill>
            </a:endParaRPr>
          </a:p>
        </p:txBody>
      </p:sp>
      <p:grpSp>
        <p:nvGrpSpPr>
          <p:cNvPr id="122887" name="Группа 1"/>
          <p:cNvGrpSpPr>
            <a:grpSpLocks/>
          </p:cNvGrpSpPr>
          <p:nvPr/>
        </p:nvGrpSpPr>
        <p:grpSpPr bwMode="auto">
          <a:xfrm>
            <a:off x="955675" y="1268413"/>
            <a:ext cx="7577138" cy="5227637"/>
            <a:chOff x="955675" y="2068513"/>
            <a:chExt cx="6842125" cy="4427537"/>
          </a:xfrm>
        </p:grpSpPr>
        <p:sp>
          <p:nvSpPr>
            <p:cNvPr id="122891" name="Oval 329"/>
            <p:cNvSpPr>
              <a:spLocks noChangeArrowheads="1"/>
            </p:cNvSpPr>
            <p:nvPr/>
          </p:nvSpPr>
          <p:spPr bwMode="auto">
            <a:xfrm>
              <a:off x="2035175" y="3613150"/>
              <a:ext cx="3816350" cy="1439863"/>
            </a:xfrm>
            <a:prstGeom prst="ellipse">
              <a:avLst/>
            </a:prstGeom>
            <a:noFill/>
            <a:ln w="7620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de-DE" altLang="ru-RU" sz="2000">
                  <a:solidFill>
                    <a:srgbClr val="000000"/>
                  </a:solidFill>
                </a:rPr>
                <a:t>Basis-Ring</a:t>
              </a:r>
            </a:p>
          </p:txBody>
        </p:sp>
        <p:grpSp>
          <p:nvGrpSpPr>
            <p:cNvPr id="122892" name="Group 330"/>
            <p:cNvGrpSpPr>
              <a:grpSpLocks noChangeAspect="1"/>
            </p:cNvGrpSpPr>
            <p:nvPr/>
          </p:nvGrpSpPr>
          <p:grpSpPr bwMode="auto">
            <a:xfrm>
              <a:off x="2611438" y="3540125"/>
              <a:ext cx="458787" cy="458788"/>
              <a:chOff x="4752" y="336"/>
              <a:chExt cx="288" cy="288"/>
            </a:xfrm>
          </p:grpSpPr>
          <p:sp>
            <p:nvSpPr>
              <p:cNvPr id="123215" name="Rectangle 331"/>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216" name="Group 332"/>
              <p:cNvGrpSpPr>
                <a:grpSpLocks noChangeAspect="1"/>
              </p:cNvGrpSpPr>
              <p:nvPr/>
            </p:nvGrpSpPr>
            <p:grpSpPr bwMode="auto">
              <a:xfrm>
                <a:off x="4800" y="408"/>
                <a:ext cx="192" cy="144"/>
                <a:chOff x="4800" y="384"/>
                <a:chExt cx="192" cy="192"/>
              </a:xfrm>
            </p:grpSpPr>
            <p:sp>
              <p:nvSpPr>
                <p:cNvPr id="123217" name="Line 333"/>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218" name="Line 334"/>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219" name="Line 335"/>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220" name="Line 336"/>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221" name="Line 337"/>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222" name="Line 338"/>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2893" name="Group 339"/>
            <p:cNvGrpSpPr>
              <a:grpSpLocks noChangeAspect="1"/>
            </p:cNvGrpSpPr>
            <p:nvPr/>
          </p:nvGrpSpPr>
          <p:grpSpPr bwMode="auto">
            <a:xfrm>
              <a:off x="5491163" y="4044950"/>
              <a:ext cx="458787" cy="458788"/>
              <a:chOff x="4752" y="336"/>
              <a:chExt cx="288" cy="288"/>
            </a:xfrm>
          </p:grpSpPr>
          <p:sp>
            <p:nvSpPr>
              <p:cNvPr id="123207" name="Rectangle 340"/>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208" name="Group 341"/>
              <p:cNvGrpSpPr>
                <a:grpSpLocks noChangeAspect="1"/>
              </p:cNvGrpSpPr>
              <p:nvPr/>
            </p:nvGrpSpPr>
            <p:grpSpPr bwMode="auto">
              <a:xfrm>
                <a:off x="4800" y="408"/>
                <a:ext cx="192" cy="144"/>
                <a:chOff x="4800" y="384"/>
                <a:chExt cx="192" cy="192"/>
              </a:xfrm>
            </p:grpSpPr>
            <p:sp>
              <p:nvSpPr>
                <p:cNvPr id="123209" name="Line 342"/>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210" name="Line 343"/>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211" name="Line 344"/>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212" name="Line 345"/>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213" name="Line 346"/>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214" name="Line 347"/>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2894" name="Group 348"/>
            <p:cNvGrpSpPr>
              <a:grpSpLocks noChangeAspect="1"/>
            </p:cNvGrpSpPr>
            <p:nvPr/>
          </p:nvGrpSpPr>
          <p:grpSpPr bwMode="auto">
            <a:xfrm>
              <a:off x="3906838" y="4765675"/>
              <a:ext cx="458787" cy="458788"/>
              <a:chOff x="4752" y="336"/>
              <a:chExt cx="288" cy="288"/>
            </a:xfrm>
          </p:grpSpPr>
          <p:sp>
            <p:nvSpPr>
              <p:cNvPr id="123199" name="Rectangle 349"/>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200" name="Group 350"/>
              <p:cNvGrpSpPr>
                <a:grpSpLocks noChangeAspect="1"/>
              </p:cNvGrpSpPr>
              <p:nvPr/>
            </p:nvGrpSpPr>
            <p:grpSpPr bwMode="auto">
              <a:xfrm>
                <a:off x="4800" y="408"/>
                <a:ext cx="192" cy="144"/>
                <a:chOff x="4800" y="384"/>
                <a:chExt cx="192" cy="192"/>
              </a:xfrm>
            </p:grpSpPr>
            <p:sp>
              <p:nvSpPr>
                <p:cNvPr id="123201" name="Line 351"/>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202" name="Line 352"/>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203" name="Line 353"/>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204" name="Line 354"/>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205" name="Line 355"/>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206" name="Line 356"/>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2895" name="Group 357"/>
            <p:cNvGrpSpPr>
              <a:grpSpLocks noChangeAspect="1"/>
            </p:cNvGrpSpPr>
            <p:nvPr/>
          </p:nvGrpSpPr>
          <p:grpSpPr bwMode="auto">
            <a:xfrm>
              <a:off x="2971800" y="4765675"/>
              <a:ext cx="458788" cy="458788"/>
              <a:chOff x="4752" y="336"/>
              <a:chExt cx="288" cy="288"/>
            </a:xfrm>
          </p:grpSpPr>
          <p:sp>
            <p:nvSpPr>
              <p:cNvPr id="123191" name="Rectangle 358"/>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192" name="Group 359"/>
              <p:cNvGrpSpPr>
                <a:grpSpLocks noChangeAspect="1"/>
              </p:cNvGrpSpPr>
              <p:nvPr/>
            </p:nvGrpSpPr>
            <p:grpSpPr bwMode="auto">
              <a:xfrm>
                <a:off x="4800" y="408"/>
                <a:ext cx="192" cy="144"/>
                <a:chOff x="4800" y="384"/>
                <a:chExt cx="192" cy="192"/>
              </a:xfrm>
            </p:grpSpPr>
            <p:sp>
              <p:nvSpPr>
                <p:cNvPr id="123193" name="Line 360"/>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94" name="Line 361"/>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95" name="Line 362"/>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96" name="Line 363"/>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97" name="Line 364"/>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98" name="Line 365"/>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2896" name="Group 366"/>
            <p:cNvGrpSpPr>
              <a:grpSpLocks noChangeAspect="1"/>
            </p:cNvGrpSpPr>
            <p:nvPr/>
          </p:nvGrpSpPr>
          <p:grpSpPr bwMode="auto">
            <a:xfrm>
              <a:off x="1890713" y="4260850"/>
              <a:ext cx="458787" cy="458788"/>
              <a:chOff x="4752" y="336"/>
              <a:chExt cx="288" cy="288"/>
            </a:xfrm>
          </p:grpSpPr>
          <p:sp>
            <p:nvSpPr>
              <p:cNvPr id="123183" name="Rectangle 367"/>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184" name="Group 368"/>
              <p:cNvGrpSpPr>
                <a:grpSpLocks noChangeAspect="1"/>
              </p:cNvGrpSpPr>
              <p:nvPr/>
            </p:nvGrpSpPr>
            <p:grpSpPr bwMode="auto">
              <a:xfrm>
                <a:off x="4800" y="408"/>
                <a:ext cx="192" cy="144"/>
                <a:chOff x="4800" y="384"/>
                <a:chExt cx="192" cy="192"/>
              </a:xfrm>
            </p:grpSpPr>
            <p:sp>
              <p:nvSpPr>
                <p:cNvPr id="123185" name="Line 369"/>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86" name="Line 370"/>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87" name="Line 371"/>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88" name="Line 372"/>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89" name="Line 373"/>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90" name="Line 374"/>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2897" name="Group 375"/>
            <p:cNvGrpSpPr>
              <a:grpSpLocks noChangeAspect="1"/>
            </p:cNvGrpSpPr>
            <p:nvPr/>
          </p:nvGrpSpPr>
          <p:grpSpPr bwMode="auto">
            <a:xfrm>
              <a:off x="3475038" y="3397250"/>
              <a:ext cx="458787" cy="458788"/>
              <a:chOff x="4752" y="336"/>
              <a:chExt cx="288" cy="288"/>
            </a:xfrm>
          </p:grpSpPr>
          <p:sp>
            <p:nvSpPr>
              <p:cNvPr id="123175" name="Rectangle 376"/>
              <p:cNvSpPr>
                <a:spLocks noChangeAspect="1" noChangeArrowheads="1"/>
              </p:cNvSpPr>
              <p:nvPr/>
            </p:nvSpPr>
            <p:spPr bwMode="auto">
              <a:xfrm>
                <a:off x="4752" y="336"/>
                <a:ext cx="288" cy="288"/>
              </a:xfrm>
              <a:prstGeom prst="rect">
                <a:avLst/>
              </a:prstGeom>
              <a:solidFill>
                <a:schemeClr val="accent2"/>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176" name="Group 377"/>
              <p:cNvGrpSpPr>
                <a:grpSpLocks noChangeAspect="1"/>
              </p:cNvGrpSpPr>
              <p:nvPr/>
            </p:nvGrpSpPr>
            <p:grpSpPr bwMode="auto">
              <a:xfrm>
                <a:off x="4800" y="408"/>
                <a:ext cx="192" cy="144"/>
                <a:chOff x="4800" y="384"/>
                <a:chExt cx="192" cy="192"/>
              </a:xfrm>
            </p:grpSpPr>
            <p:sp>
              <p:nvSpPr>
                <p:cNvPr id="123177" name="Line 378"/>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78" name="Line 379"/>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79" name="Line 380"/>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80" name="Line 381"/>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81" name="Line 382"/>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82" name="Line 383"/>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sp>
          <p:nvSpPr>
            <p:cNvPr id="122898" name="Text Box 384"/>
            <p:cNvSpPr txBox="1">
              <a:spLocks noChangeArrowheads="1"/>
            </p:cNvSpPr>
            <p:nvPr/>
          </p:nvSpPr>
          <p:spPr bwMode="auto">
            <a:xfrm>
              <a:off x="3879850" y="3316288"/>
              <a:ext cx="420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ru-RU" sz="1200">
                  <a:solidFill>
                    <a:srgbClr val="000000"/>
                  </a:solidFill>
                  <a:ea typeface="ＭＳ Ｐゴシック" pitchFamily="34" charset="-128"/>
                </a:rPr>
                <a:t>RM</a:t>
              </a:r>
            </a:p>
          </p:txBody>
        </p:sp>
        <p:grpSp>
          <p:nvGrpSpPr>
            <p:cNvPr id="122899" name="Group 385"/>
            <p:cNvGrpSpPr>
              <a:grpSpLocks/>
            </p:cNvGrpSpPr>
            <p:nvPr/>
          </p:nvGrpSpPr>
          <p:grpSpPr bwMode="auto">
            <a:xfrm>
              <a:off x="3330575" y="3527425"/>
              <a:ext cx="73025" cy="223838"/>
              <a:chOff x="1600" y="2840"/>
              <a:chExt cx="46" cy="141"/>
            </a:xfrm>
          </p:grpSpPr>
          <p:sp>
            <p:nvSpPr>
              <p:cNvPr id="123171" name="Rectangle 386"/>
              <p:cNvSpPr>
                <a:spLocks noChangeArrowheads="1"/>
              </p:cNvSpPr>
              <p:nvPr/>
            </p:nvSpPr>
            <p:spPr bwMode="auto">
              <a:xfrm>
                <a:off x="1600" y="2840"/>
                <a:ext cx="46"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solidFill>
                    <a:srgbClr val="000000"/>
                  </a:solidFill>
                </a:endParaRPr>
              </a:p>
            </p:txBody>
          </p:sp>
          <p:grpSp>
            <p:nvGrpSpPr>
              <p:cNvPr id="123172" name="Group 387"/>
              <p:cNvGrpSpPr>
                <a:grpSpLocks/>
              </p:cNvGrpSpPr>
              <p:nvPr/>
            </p:nvGrpSpPr>
            <p:grpSpPr bwMode="auto">
              <a:xfrm flipH="1">
                <a:off x="1601" y="2844"/>
                <a:ext cx="45" cy="137"/>
                <a:chOff x="3606" y="1253"/>
                <a:chExt cx="45" cy="227"/>
              </a:xfrm>
            </p:grpSpPr>
            <p:sp>
              <p:nvSpPr>
                <p:cNvPr id="123173" name="Line 388"/>
                <p:cNvSpPr>
                  <a:spLocks noChangeShapeType="1"/>
                </p:cNvSpPr>
                <p:nvPr/>
              </p:nvSpPr>
              <p:spPr bwMode="auto">
                <a:xfrm>
                  <a:off x="3606" y="1253"/>
                  <a:ext cx="0" cy="22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3174" name="Line 389"/>
                <p:cNvSpPr>
                  <a:spLocks noChangeShapeType="1"/>
                </p:cNvSpPr>
                <p:nvPr/>
              </p:nvSpPr>
              <p:spPr bwMode="auto">
                <a:xfrm>
                  <a:off x="3651" y="1253"/>
                  <a:ext cx="0" cy="22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grpSp>
        </p:grpSp>
        <p:grpSp>
          <p:nvGrpSpPr>
            <p:cNvPr id="122900" name="Group 390"/>
            <p:cNvGrpSpPr>
              <a:grpSpLocks noChangeAspect="1"/>
            </p:cNvGrpSpPr>
            <p:nvPr/>
          </p:nvGrpSpPr>
          <p:grpSpPr bwMode="auto">
            <a:xfrm>
              <a:off x="5060950" y="4621213"/>
              <a:ext cx="458788" cy="458787"/>
              <a:chOff x="4752" y="336"/>
              <a:chExt cx="288" cy="288"/>
            </a:xfrm>
          </p:grpSpPr>
          <p:sp>
            <p:nvSpPr>
              <p:cNvPr id="123163" name="Rectangle 391"/>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164" name="Group 392"/>
              <p:cNvGrpSpPr>
                <a:grpSpLocks noChangeAspect="1"/>
              </p:cNvGrpSpPr>
              <p:nvPr/>
            </p:nvGrpSpPr>
            <p:grpSpPr bwMode="auto">
              <a:xfrm>
                <a:off x="4800" y="408"/>
                <a:ext cx="192" cy="144"/>
                <a:chOff x="4800" y="384"/>
                <a:chExt cx="192" cy="192"/>
              </a:xfrm>
            </p:grpSpPr>
            <p:sp>
              <p:nvSpPr>
                <p:cNvPr id="123165" name="Line 393"/>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66" name="Line 394"/>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67" name="Line 395"/>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68" name="Line 396"/>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69" name="Line 397"/>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70" name="Line 398"/>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2901" name="Group 399"/>
            <p:cNvGrpSpPr>
              <a:grpSpLocks noChangeAspect="1"/>
            </p:cNvGrpSpPr>
            <p:nvPr/>
          </p:nvGrpSpPr>
          <p:grpSpPr bwMode="auto">
            <a:xfrm>
              <a:off x="4700588" y="3468688"/>
              <a:ext cx="458787" cy="458787"/>
              <a:chOff x="4752" y="336"/>
              <a:chExt cx="288" cy="288"/>
            </a:xfrm>
          </p:grpSpPr>
          <p:sp>
            <p:nvSpPr>
              <p:cNvPr id="123155" name="Rectangle 400"/>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156" name="Group 401"/>
              <p:cNvGrpSpPr>
                <a:grpSpLocks noChangeAspect="1"/>
              </p:cNvGrpSpPr>
              <p:nvPr/>
            </p:nvGrpSpPr>
            <p:grpSpPr bwMode="auto">
              <a:xfrm>
                <a:off x="4800" y="408"/>
                <a:ext cx="192" cy="144"/>
                <a:chOff x="4800" y="384"/>
                <a:chExt cx="192" cy="192"/>
              </a:xfrm>
            </p:grpSpPr>
            <p:sp>
              <p:nvSpPr>
                <p:cNvPr id="123157" name="Line 402"/>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58" name="Line 403"/>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59" name="Line 404"/>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60" name="Line 405"/>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61" name="Line 406"/>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62" name="Line 407"/>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2902" name="Group 408"/>
            <p:cNvGrpSpPr>
              <a:grpSpLocks/>
            </p:cNvGrpSpPr>
            <p:nvPr/>
          </p:nvGrpSpPr>
          <p:grpSpPr bwMode="auto">
            <a:xfrm>
              <a:off x="4699000" y="3108325"/>
              <a:ext cx="3098800" cy="1971675"/>
              <a:chOff x="2517" y="2568"/>
              <a:chExt cx="1952" cy="1242"/>
            </a:xfrm>
          </p:grpSpPr>
          <p:sp>
            <p:nvSpPr>
              <p:cNvPr id="123102" name="Text Box 409"/>
              <p:cNvSpPr txBox="1">
                <a:spLocks noChangeArrowheads="1"/>
              </p:cNvSpPr>
              <p:nvPr/>
            </p:nvSpPr>
            <p:spPr bwMode="auto">
              <a:xfrm>
                <a:off x="2544" y="3058"/>
                <a:ext cx="32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ru-RU" sz="1200">
                    <a:solidFill>
                      <a:srgbClr val="000000"/>
                    </a:solidFill>
                    <a:ea typeface="ＭＳ Ｐゴシック" pitchFamily="34" charset="-128"/>
                  </a:rPr>
                  <a:t>SRM</a:t>
                </a:r>
              </a:p>
            </p:txBody>
          </p:sp>
          <p:sp>
            <p:nvSpPr>
              <p:cNvPr id="123103" name="Text Box 410"/>
              <p:cNvSpPr txBox="1">
                <a:spLocks noChangeArrowheads="1"/>
              </p:cNvSpPr>
              <p:nvPr/>
            </p:nvSpPr>
            <p:spPr bwMode="auto">
              <a:xfrm>
                <a:off x="2679" y="3377"/>
                <a:ext cx="32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de-DE" altLang="ru-RU" sz="1200">
                    <a:solidFill>
                      <a:srgbClr val="000000"/>
                    </a:solidFill>
                    <a:ea typeface="ＭＳ Ｐゴシック" pitchFamily="34" charset="-128"/>
                  </a:rPr>
                  <a:t>SRM</a:t>
                </a:r>
              </a:p>
            </p:txBody>
          </p:sp>
          <p:sp>
            <p:nvSpPr>
              <p:cNvPr id="123104" name="Arc 411"/>
              <p:cNvSpPr>
                <a:spLocks/>
              </p:cNvSpPr>
              <p:nvPr/>
            </p:nvSpPr>
            <p:spPr bwMode="auto">
              <a:xfrm>
                <a:off x="2796" y="2704"/>
                <a:ext cx="1673" cy="1089"/>
              </a:xfrm>
              <a:custGeom>
                <a:avLst/>
                <a:gdLst>
                  <a:gd name="T0" fmla="*/ 0 w 38973"/>
                  <a:gd name="T1" fmla="*/ 0 h 43200"/>
                  <a:gd name="T2" fmla="*/ 0 w 38973"/>
                  <a:gd name="T3" fmla="*/ 0 h 43200"/>
                  <a:gd name="T4" fmla="*/ 0 w 38973"/>
                  <a:gd name="T5" fmla="*/ 0 h 43200"/>
                  <a:gd name="T6" fmla="*/ 0 60000 65536"/>
                  <a:gd name="T7" fmla="*/ 0 60000 65536"/>
                  <a:gd name="T8" fmla="*/ 0 60000 65536"/>
                  <a:gd name="T9" fmla="*/ 0 w 38973"/>
                  <a:gd name="T10" fmla="*/ 0 h 43200"/>
                  <a:gd name="T11" fmla="*/ 38973 w 38973"/>
                  <a:gd name="T12" fmla="*/ 43200 h 43200"/>
                </a:gdLst>
                <a:ahLst/>
                <a:cxnLst>
                  <a:cxn ang="T6">
                    <a:pos x="T0" y="T1"/>
                  </a:cxn>
                  <a:cxn ang="T7">
                    <a:pos x="T2" y="T3"/>
                  </a:cxn>
                  <a:cxn ang="T8">
                    <a:pos x="T4" y="T5"/>
                  </a:cxn>
                </a:cxnLst>
                <a:rect l="T9" t="T10" r="T11" b="T12"/>
                <a:pathLst>
                  <a:path w="38973" h="43200" fill="none" extrusionOk="0">
                    <a:moveTo>
                      <a:pt x="-1" y="8764"/>
                    </a:moveTo>
                    <a:cubicBezTo>
                      <a:pt x="4072" y="3252"/>
                      <a:pt x="10519" y="-1"/>
                      <a:pt x="17373" y="0"/>
                    </a:cubicBezTo>
                    <a:cubicBezTo>
                      <a:pt x="29302" y="0"/>
                      <a:pt x="38973" y="9670"/>
                      <a:pt x="38973" y="21600"/>
                    </a:cubicBezTo>
                    <a:cubicBezTo>
                      <a:pt x="38973" y="33529"/>
                      <a:pt x="29302" y="43200"/>
                      <a:pt x="17373" y="43200"/>
                    </a:cubicBezTo>
                    <a:cubicBezTo>
                      <a:pt x="12988" y="43200"/>
                      <a:pt x="8707" y="41865"/>
                      <a:pt x="5099" y="39373"/>
                    </a:cubicBezTo>
                  </a:path>
                  <a:path w="38973" h="43200" stroke="0" extrusionOk="0">
                    <a:moveTo>
                      <a:pt x="-1" y="8764"/>
                    </a:moveTo>
                    <a:cubicBezTo>
                      <a:pt x="4072" y="3252"/>
                      <a:pt x="10519" y="-1"/>
                      <a:pt x="17373" y="0"/>
                    </a:cubicBezTo>
                    <a:cubicBezTo>
                      <a:pt x="29302" y="0"/>
                      <a:pt x="38973" y="9670"/>
                      <a:pt x="38973" y="21600"/>
                    </a:cubicBezTo>
                    <a:cubicBezTo>
                      <a:pt x="38973" y="33529"/>
                      <a:pt x="29302" y="43200"/>
                      <a:pt x="17373" y="43200"/>
                    </a:cubicBezTo>
                    <a:cubicBezTo>
                      <a:pt x="12988" y="43200"/>
                      <a:pt x="8707" y="41865"/>
                      <a:pt x="5099" y="39373"/>
                    </a:cubicBezTo>
                    <a:lnTo>
                      <a:pt x="17373" y="21600"/>
                    </a:lnTo>
                    <a:lnTo>
                      <a:pt x="-1" y="8764"/>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de-DE" altLang="ru-RU" sz="1800">
                    <a:solidFill>
                      <a:srgbClr val="000000"/>
                    </a:solidFill>
                  </a:rPr>
                  <a:t>       </a:t>
                </a:r>
                <a:r>
                  <a:rPr lang="de-DE" altLang="ru-RU" sz="2000">
                    <a:solidFill>
                      <a:srgbClr val="000000"/>
                    </a:solidFill>
                  </a:rPr>
                  <a:t>Sub-Ring</a:t>
                </a:r>
              </a:p>
            </p:txBody>
          </p:sp>
          <p:grpSp>
            <p:nvGrpSpPr>
              <p:cNvPr id="123105" name="Group 412"/>
              <p:cNvGrpSpPr>
                <a:grpSpLocks noChangeAspect="1"/>
              </p:cNvGrpSpPr>
              <p:nvPr/>
            </p:nvGrpSpPr>
            <p:grpSpPr bwMode="auto">
              <a:xfrm>
                <a:off x="3969" y="3504"/>
                <a:ext cx="289" cy="289"/>
                <a:chOff x="4752" y="336"/>
                <a:chExt cx="288" cy="288"/>
              </a:xfrm>
            </p:grpSpPr>
            <p:sp>
              <p:nvSpPr>
                <p:cNvPr id="123147" name="Rectangle 413"/>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148" name="Group 414"/>
                <p:cNvGrpSpPr>
                  <a:grpSpLocks noChangeAspect="1"/>
                </p:cNvGrpSpPr>
                <p:nvPr/>
              </p:nvGrpSpPr>
              <p:grpSpPr bwMode="auto">
                <a:xfrm>
                  <a:off x="4800" y="408"/>
                  <a:ext cx="192" cy="144"/>
                  <a:chOff x="4800" y="384"/>
                  <a:chExt cx="192" cy="192"/>
                </a:xfrm>
              </p:grpSpPr>
              <p:sp>
                <p:nvSpPr>
                  <p:cNvPr id="123149" name="Line 415"/>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50" name="Line 416"/>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51" name="Line 417"/>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52" name="Line 418"/>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53" name="Line 419"/>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54" name="Line 420"/>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3106" name="Group 421"/>
              <p:cNvGrpSpPr>
                <a:grpSpLocks noChangeAspect="1"/>
              </p:cNvGrpSpPr>
              <p:nvPr/>
            </p:nvGrpSpPr>
            <p:grpSpPr bwMode="auto">
              <a:xfrm>
                <a:off x="4105" y="2704"/>
                <a:ext cx="289" cy="289"/>
                <a:chOff x="4752" y="336"/>
                <a:chExt cx="288" cy="288"/>
              </a:xfrm>
            </p:grpSpPr>
            <p:sp>
              <p:nvSpPr>
                <p:cNvPr id="123139" name="Rectangle 422"/>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140" name="Group 423"/>
                <p:cNvGrpSpPr>
                  <a:grpSpLocks noChangeAspect="1"/>
                </p:cNvGrpSpPr>
                <p:nvPr/>
              </p:nvGrpSpPr>
              <p:grpSpPr bwMode="auto">
                <a:xfrm>
                  <a:off x="4800" y="408"/>
                  <a:ext cx="192" cy="144"/>
                  <a:chOff x="4800" y="384"/>
                  <a:chExt cx="192" cy="192"/>
                </a:xfrm>
              </p:grpSpPr>
              <p:sp>
                <p:nvSpPr>
                  <p:cNvPr id="123141" name="Line 424"/>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42" name="Line 425"/>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43" name="Line 426"/>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44" name="Line 427"/>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45" name="Line 428"/>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46" name="Line 429"/>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3107" name="Group 430"/>
              <p:cNvGrpSpPr>
                <a:grpSpLocks noChangeAspect="1"/>
              </p:cNvGrpSpPr>
              <p:nvPr/>
            </p:nvGrpSpPr>
            <p:grpSpPr bwMode="auto">
              <a:xfrm>
                <a:off x="3243" y="2568"/>
                <a:ext cx="289" cy="289"/>
                <a:chOff x="4752" y="336"/>
                <a:chExt cx="288" cy="288"/>
              </a:xfrm>
            </p:grpSpPr>
            <p:sp>
              <p:nvSpPr>
                <p:cNvPr id="123131" name="Rectangle 431"/>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132" name="Group 432"/>
                <p:cNvGrpSpPr>
                  <a:grpSpLocks noChangeAspect="1"/>
                </p:cNvGrpSpPr>
                <p:nvPr/>
              </p:nvGrpSpPr>
              <p:grpSpPr bwMode="auto">
                <a:xfrm>
                  <a:off x="4800" y="408"/>
                  <a:ext cx="192" cy="144"/>
                  <a:chOff x="4800" y="384"/>
                  <a:chExt cx="192" cy="192"/>
                </a:xfrm>
              </p:grpSpPr>
              <p:sp>
                <p:nvSpPr>
                  <p:cNvPr id="123133" name="Line 433"/>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34" name="Line 434"/>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35" name="Line 435"/>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36" name="Line 436"/>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37" name="Line 437"/>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38" name="Line 438"/>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3108" name="Group 439"/>
              <p:cNvGrpSpPr>
                <a:grpSpLocks/>
              </p:cNvGrpSpPr>
              <p:nvPr/>
            </p:nvGrpSpPr>
            <p:grpSpPr bwMode="auto">
              <a:xfrm>
                <a:off x="2917" y="2758"/>
                <a:ext cx="46" cy="141"/>
                <a:chOff x="1600" y="2840"/>
                <a:chExt cx="46" cy="141"/>
              </a:xfrm>
            </p:grpSpPr>
            <p:sp>
              <p:nvSpPr>
                <p:cNvPr id="123127" name="Rectangle 440"/>
                <p:cNvSpPr>
                  <a:spLocks noChangeArrowheads="1"/>
                </p:cNvSpPr>
                <p:nvPr/>
              </p:nvSpPr>
              <p:spPr bwMode="auto">
                <a:xfrm>
                  <a:off x="1600" y="2840"/>
                  <a:ext cx="46" cy="1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ru-RU" altLang="ru-RU" sz="1800">
                    <a:solidFill>
                      <a:srgbClr val="000000"/>
                    </a:solidFill>
                  </a:endParaRPr>
                </a:p>
              </p:txBody>
            </p:sp>
            <p:grpSp>
              <p:nvGrpSpPr>
                <p:cNvPr id="123128" name="Group 441"/>
                <p:cNvGrpSpPr>
                  <a:grpSpLocks/>
                </p:cNvGrpSpPr>
                <p:nvPr/>
              </p:nvGrpSpPr>
              <p:grpSpPr bwMode="auto">
                <a:xfrm flipH="1">
                  <a:off x="1601" y="2844"/>
                  <a:ext cx="45" cy="137"/>
                  <a:chOff x="3606" y="1253"/>
                  <a:chExt cx="45" cy="227"/>
                </a:xfrm>
              </p:grpSpPr>
              <p:sp>
                <p:nvSpPr>
                  <p:cNvPr id="123129" name="Line 442"/>
                  <p:cNvSpPr>
                    <a:spLocks noChangeShapeType="1"/>
                  </p:cNvSpPr>
                  <p:nvPr/>
                </p:nvSpPr>
                <p:spPr bwMode="auto">
                  <a:xfrm>
                    <a:off x="3606" y="1253"/>
                    <a:ext cx="0" cy="22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3130" name="Line 443"/>
                  <p:cNvSpPr>
                    <a:spLocks noChangeShapeType="1"/>
                  </p:cNvSpPr>
                  <p:nvPr/>
                </p:nvSpPr>
                <p:spPr bwMode="auto">
                  <a:xfrm>
                    <a:off x="3651" y="1253"/>
                    <a:ext cx="0" cy="22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grpSp>
          </p:grpSp>
          <p:grpSp>
            <p:nvGrpSpPr>
              <p:cNvPr id="123109" name="Group 444"/>
              <p:cNvGrpSpPr>
                <a:grpSpLocks noChangeAspect="1"/>
              </p:cNvGrpSpPr>
              <p:nvPr/>
            </p:nvGrpSpPr>
            <p:grpSpPr bwMode="auto">
              <a:xfrm>
                <a:off x="2744" y="3521"/>
                <a:ext cx="289" cy="289"/>
                <a:chOff x="4752" y="336"/>
                <a:chExt cx="288" cy="288"/>
              </a:xfrm>
            </p:grpSpPr>
            <p:sp>
              <p:nvSpPr>
                <p:cNvPr id="123119" name="Rectangle 445"/>
                <p:cNvSpPr>
                  <a:spLocks noChangeAspect="1" noChangeArrowheads="1"/>
                </p:cNvSpPr>
                <p:nvPr/>
              </p:nvSpPr>
              <p:spPr bwMode="auto">
                <a:xfrm>
                  <a:off x="4752" y="336"/>
                  <a:ext cx="288" cy="288"/>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120" name="Group 446"/>
                <p:cNvGrpSpPr>
                  <a:grpSpLocks noChangeAspect="1"/>
                </p:cNvGrpSpPr>
                <p:nvPr/>
              </p:nvGrpSpPr>
              <p:grpSpPr bwMode="auto">
                <a:xfrm>
                  <a:off x="4800" y="408"/>
                  <a:ext cx="192" cy="144"/>
                  <a:chOff x="4800" y="384"/>
                  <a:chExt cx="192" cy="192"/>
                </a:xfrm>
              </p:grpSpPr>
              <p:sp>
                <p:nvSpPr>
                  <p:cNvPr id="123121" name="Line 447"/>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22" name="Line 448"/>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23" name="Line 449"/>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24" name="Line 450"/>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25" name="Line 451"/>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26" name="Line 452"/>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3110" name="Group 453"/>
              <p:cNvGrpSpPr>
                <a:grpSpLocks noChangeAspect="1"/>
              </p:cNvGrpSpPr>
              <p:nvPr/>
            </p:nvGrpSpPr>
            <p:grpSpPr bwMode="auto">
              <a:xfrm>
                <a:off x="2517" y="2795"/>
                <a:ext cx="289" cy="289"/>
                <a:chOff x="4752" y="336"/>
                <a:chExt cx="288" cy="288"/>
              </a:xfrm>
            </p:grpSpPr>
            <p:sp>
              <p:nvSpPr>
                <p:cNvPr id="123111" name="Rectangle 454"/>
                <p:cNvSpPr>
                  <a:spLocks noChangeAspect="1" noChangeArrowheads="1"/>
                </p:cNvSpPr>
                <p:nvPr/>
              </p:nvSpPr>
              <p:spPr bwMode="auto">
                <a:xfrm>
                  <a:off x="4752" y="336"/>
                  <a:ext cx="288" cy="288"/>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112" name="Group 455"/>
                <p:cNvGrpSpPr>
                  <a:grpSpLocks noChangeAspect="1"/>
                </p:cNvGrpSpPr>
                <p:nvPr/>
              </p:nvGrpSpPr>
              <p:grpSpPr bwMode="auto">
                <a:xfrm>
                  <a:off x="4800" y="408"/>
                  <a:ext cx="192" cy="144"/>
                  <a:chOff x="4800" y="384"/>
                  <a:chExt cx="192" cy="192"/>
                </a:xfrm>
              </p:grpSpPr>
              <p:sp>
                <p:nvSpPr>
                  <p:cNvPr id="123113" name="Line 456"/>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14" name="Line 457"/>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15" name="Line 458"/>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16" name="Line 459"/>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17" name="Line 460"/>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18" name="Line 461"/>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grpSp>
          <p:nvGrpSpPr>
            <p:cNvPr id="122903" name="Group 462"/>
            <p:cNvGrpSpPr>
              <a:grpSpLocks/>
            </p:cNvGrpSpPr>
            <p:nvPr/>
          </p:nvGrpSpPr>
          <p:grpSpPr bwMode="auto">
            <a:xfrm>
              <a:off x="3908425" y="4768850"/>
              <a:ext cx="1700213" cy="1403350"/>
              <a:chOff x="3152" y="2644"/>
              <a:chExt cx="1071" cy="884"/>
            </a:xfrm>
          </p:grpSpPr>
          <p:sp>
            <p:nvSpPr>
              <p:cNvPr id="123065" name="Arc 463"/>
              <p:cNvSpPr>
                <a:spLocks/>
              </p:cNvSpPr>
              <p:nvPr/>
            </p:nvSpPr>
            <p:spPr bwMode="auto">
              <a:xfrm>
                <a:off x="3379" y="2831"/>
                <a:ext cx="771" cy="697"/>
              </a:xfrm>
              <a:custGeom>
                <a:avLst/>
                <a:gdLst>
                  <a:gd name="T0" fmla="*/ 0 w 43200"/>
                  <a:gd name="T1" fmla="*/ 0 h 28427"/>
                  <a:gd name="T2" fmla="*/ 0 w 43200"/>
                  <a:gd name="T3" fmla="*/ 0 h 28427"/>
                  <a:gd name="T4" fmla="*/ 0 w 43200"/>
                  <a:gd name="T5" fmla="*/ 0 h 28427"/>
                  <a:gd name="T6" fmla="*/ 0 60000 65536"/>
                  <a:gd name="T7" fmla="*/ 0 60000 65536"/>
                  <a:gd name="T8" fmla="*/ 0 60000 65536"/>
                  <a:gd name="T9" fmla="*/ 0 w 43200"/>
                  <a:gd name="T10" fmla="*/ 0 h 28427"/>
                  <a:gd name="T11" fmla="*/ 43200 w 43200"/>
                  <a:gd name="T12" fmla="*/ 28427 h 28427"/>
                </a:gdLst>
                <a:ahLst/>
                <a:cxnLst>
                  <a:cxn ang="T6">
                    <a:pos x="T0" y="T1"/>
                  </a:cxn>
                  <a:cxn ang="T7">
                    <a:pos x="T2" y="T3"/>
                  </a:cxn>
                  <a:cxn ang="T8">
                    <a:pos x="T4" y="T5"/>
                  </a:cxn>
                </a:cxnLst>
                <a:rect l="T9" t="T10" r="T11" b="T12"/>
                <a:pathLst>
                  <a:path w="43200" h="28427" fill="none" extrusionOk="0">
                    <a:moveTo>
                      <a:pt x="42092" y="0"/>
                    </a:moveTo>
                    <a:cubicBezTo>
                      <a:pt x="42826" y="2201"/>
                      <a:pt x="43200" y="4506"/>
                      <a:pt x="43200" y="6827"/>
                    </a:cubicBezTo>
                    <a:cubicBezTo>
                      <a:pt x="43200" y="18756"/>
                      <a:pt x="33529" y="28427"/>
                      <a:pt x="21600" y="28427"/>
                    </a:cubicBezTo>
                    <a:cubicBezTo>
                      <a:pt x="9670" y="28427"/>
                      <a:pt x="0" y="18756"/>
                      <a:pt x="0" y="6827"/>
                    </a:cubicBezTo>
                    <a:cubicBezTo>
                      <a:pt x="-1" y="5736"/>
                      <a:pt x="82" y="4647"/>
                      <a:pt x="246" y="3569"/>
                    </a:cubicBezTo>
                  </a:path>
                  <a:path w="43200" h="28427" stroke="0" extrusionOk="0">
                    <a:moveTo>
                      <a:pt x="42092" y="0"/>
                    </a:moveTo>
                    <a:cubicBezTo>
                      <a:pt x="42826" y="2201"/>
                      <a:pt x="43200" y="4506"/>
                      <a:pt x="43200" y="6827"/>
                    </a:cubicBezTo>
                    <a:cubicBezTo>
                      <a:pt x="43200" y="18756"/>
                      <a:pt x="33529" y="28427"/>
                      <a:pt x="21600" y="28427"/>
                    </a:cubicBezTo>
                    <a:cubicBezTo>
                      <a:pt x="9670" y="28427"/>
                      <a:pt x="0" y="18756"/>
                      <a:pt x="0" y="6827"/>
                    </a:cubicBezTo>
                    <a:cubicBezTo>
                      <a:pt x="-1" y="5736"/>
                      <a:pt x="82" y="4647"/>
                      <a:pt x="246" y="3569"/>
                    </a:cubicBezTo>
                    <a:lnTo>
                      <a:pt x="21600" y="6827"/>
                    </a:lnTo>
                    <a:lnTo>
                      <a:pt x="42092" y="0"/>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de-DE" altLang="ru-RU" sz="1800">
                    <a:solidFill>
                      <a:srgbClr val="000000"/>
                    </a:solidFill>
                  </a:rPr>
                  <a:t>Sub-</a:t>
                </a:r>
                <a:br>
                  <a:rPr lang="de-DE" altLang="ru-RU" sz="1800">
                    <a:solidFill>
                      <a:srgbClr val="000000"/>
                    </a:solidFill>
                  </a:rPr>
                </a:br>
                <a:r>
                  <a:rPr lang="de-DE" altLang="ru-RU" sz="1800">
                    <a:solidFill>
                      <a:srgbClr val="000000"/>
                    </a:solidFill>
                  </a:rPr>
                  <a:t>Ring</a:t>
                </a:r>
              </a:p>
            </p:txBody>
          </p:sp>
          <p:grpSp>
            <p:nvGrpSpPr>
              <p:cNvPr id="123066" name="Group 464"/>
              <p:cNvGrpSpPr>
                <a:grpSpLocks noChangeAspect="1"/>
              </p:cNvGrpSpPr>
              <p:nvPr/>
            </p:nvGrpSpPr>
            <p:grpSpPr bwMode="auto">
              <a:xfrm>
                <a:off x="4059" y="2931"/>
                <a:ext cx="164" cy="166"/>
                <a:chOff x="4752" y="336"/>
                <a:chExt cx="288" cy="288"/>
              </a:xfrm>
            </p:grpSpPr>
            <p:sp>
              <p:nvSpPr>
                <p:cNvPr id="123094" name="Rectangle 465"/>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095" name="Group 466"/>
                <p:cNvGrpSpPr>
                  <a:grpSpLocks noChangeAspect="1"/>
                </p:cNvGrpSpPr>
                <p:nvPr/>
              </p:nvGrpSpPr>
              <p:grpSpPr bwMode="auto">
                <a:xfrm>
                  <a:off x="4800" y="408"/>
                  <a:ext cx="192" cy="144"/>
                  <a:chOff x="4800" y="384"/>
                  <a:chExt cx="192" cy="192"/>
                </a:xfrm>
              </p:grpSpPr>
              <p:sp>
                <p:nvSpPr>
                  <p:cNvPr id="123096" name="Line 467"/>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97" name="Line 468"/>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98" name="Line 469"/>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99" name="Line 470"/>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00" name="Line 471"/>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101" name="Line 472"/>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3067" name="Group 473"/>
              <p:cNvGrpSpPr>
                <a:grpSpLocks noChangeAspect="1"/>
              </p:cNvGrpSpPr>
              <p:nvPr/>
            </p:nvGrpSpPr>
            <p:grpSpPr bwMode="auto">
              <a:xfrm>
                <a:off x="3152" y="2644"/>
                <a:ext cx="289" cy="289"/>
                <a:chOff x="4752" y="336"/>
                <a:chExt cx="288" cy="288"/>
              </a:xfrm>
            </p:grpSpPr>
            <p:sp>
              <p:nvSpPr>
                <p:cNvPr id="123086" name="Rectangle 474"/>
                <p:cNvSpPr>
                  <a:spLocks noChangeAspect="1" noChangeArrowheads="1"/>
                </p:cNvSpPr>
                <p:nvPr/>
              </p:nvSpPr>
              <p:spPr bwMode="auto">
                <a:xfrm>
                  <a:off x="4752" y="336"/>
                  <a:ext cx="288" cy="288"/>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087" name="Group 475"/>
                <p:cNvGrpSpPr>
                  <a:grpSpLocks noChangeAspect="1"/>
                </p:cNvGrpSpPr>
                <p:nvPr/>
              </p:nvGrpSpPr>
              <p:grpSpPr bwMode="auto">
                <a:xfrm>
                  <a:off x="4800" y="408"/>
                  <a:ext cx="192" cy="144"/>
                  <a:chOff x="4800" y="384"/>
                  <a:chExt cx="192" cy="192"/>
                </a:xfrm>
              </p:grpSpPr>
              <p:sp>
                <p:nvSpPr>
                  <p:cNvPr id="123088" name="Line 476"/>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89" name="Line 477"/>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90" name="Line 478"/>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91" name="Line 479"/>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92" name="Line 480"/>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93" name="Line 481"/>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3068" name="Group 482"/>
              <p:cNvGrpSpPr>
                <a:grpSpLocks noChangeAspect="1"/>
              </p:cNvGrpSpPr>
              <p:nvPr/>
            </p:nvGrpSpPr>
            <p:grpSpPr bwMode="auto">
              <a:xfrm>
                <a:off x="3923" y="3339"/>
                <a:ext cx="164" cy="166"/>
                <a:chOff x="4752" y="336"/>
                <a:chExt cx="288" cy="288"/>
              </a:xfrm>
            </p:grpSpPr>
            <p:sp>
              <p:nvSpPr>
                <p:cNvPr id="123078" name="Rectangle 483"/>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079" name="Group 484"/>
                <p:cNvGrpSpPr>
                  <a:grpSpLocks noChangeAspect="1"/>
                </p:cNvGrpSpPr>
                <p:nvPr/>
              </p:nvGrpSpPr>
              <p:grpSpPr bwMode="auto">
                <a:xfrm>
                  <a:off x="4800" y="408"/>
                  <a:ext cx="192" cy="144"/>
                  <a:chOff x="4800" y="384"/>
                  <a:chExt cx="192" cy="192"/>
                </a:xfrm>
              </p:grpSpPr>
              <p:sp>
                <p:nvSpPr>
                  <p:cNvPr id="123080" name="Line 485"/>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81" name="Line 486"/>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82" name="Line 487"/>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83" name="Line 488"/>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84" name="Line 489"/>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85" name="Line 490"/>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3069" name="Group 491"/>
              <p:cNvGrpSpPr>
                <a:grpSpLocks noChangeAspect="1"/>
              </p:cNvGrpSpPr>
              <p:nvPr/>
            </p:nvGrpSpPr>
            <p:grpSpPr bwMode="auto">
              <a:xfrm>
                <a:off x="3424" y="3294"/>
                <a:ext cx="164" cy="166"/>
                <a:chOff x="4752" y="336"/>
                <a:chExt cx="288" cy="288"/>
              </a:xfrm>
            </p:grpSpPr>
            <p:sp>
              <p:nvSpPr>
                <p:cNvPr id="123070" name="Rectangle 492"/>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071" name="Group 493"/>
                <p:cNvGrpSpPr>
                  <a:grpSpLocks noChangeAspect="1"/>
                </p:cNvGrpSpPr>
                <p:nvPr/>
              </p:nvGrpSpPr>
              <p:grpSpPr bwMode="auto">
                <a:xfrm>
                  <a:off x="4800" y="408"/>
                  <a:ext cx="192" cy="144"/>
                  <a:chOff x="4800" y="384"/>
                  <a:chExt cx="192" cy="192"/>
                </a:xfrm>
              </p:grpSpPr>
              <p:sp>
                <p:nvSpPr>
                  <p:cNvPr id="123072" name="Line 494"/>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73" name="Line 495"/>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74" name="Line 496"/>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75" name="Line 497"/>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76" name="Line 498"/>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77" name="Line 499"/>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grpSp>
          <p:nvGrpSpPr>
            <p:cNvPr id="122904" name="Group 500"/>
            <p:cNvGrpSpPr>
              <a:grpSpLocks/>
            </p:cNvGrpSpPr>
            <p:nvPr/>
          </p:nvGrpSpPr>
          <p:grpSpPr bwMode="auto">
            <a:xfrm>
              <a:off x="2971800" y="4768850"/>
              <a:ext cx="1152525" cy="1727200"/>
              <a:chOff x="2562" y="2644"/>
              <a:chExt cx="726" cy="1088"/>
            </a:xfrm>
          </p:grpSpPr>
          <p:grpSp>
            <p:nvGrpSpPr>
              <p:cNvPr id="123028" name="Group 501"/>
              <p:cNvGrpSpPr>
                <a:grpSpLocks noChangeAspect="1"/>
              </p:cNvGrpSpPr>
              <p:nvPr/>
            </p:nvGrpSpPr>
            <p:grpSpPr bwMode="auto">
              <a:xfrm>
                <a:off x="2562" y="2644"/>
                <a:ext cx="289" cy="289"/>
                <a:chOff x="4752" y="336"/>
                <a:chExt cx="288" cy="288"/>
              </a:xfrm>
            </p:grpSpPr>
            <p:sp>
              <p:nvSpPr>
                <p:cNvPr id="123057" name="Rectangle 502"/>
                <p:cNvSpPr>
                  <a:spLocks noChangeAspect="1" noChangeArrowheads="1"/>
                </p:cNvSpPr>
                <p:nvPr/>
              </p:nvSpPr>
              <p:spPr bwMode="auto">
                <a:xfrm>
                  <a:off x="4752" y="336"/>
                  <a:ext cx="288" cy="288"/>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058" name="Group 503"/>
                <p:cNvGrpSpPr>
                  <a:grpSpLocks noChangeAspect="1"/>
                </p:cNvGrpSpPr>
                <p:nvPr/>
              </p:nvGrpSpPr>
              <p:grpSpPr bwMode="auto">
                <a:xfrm>
                  <a:off x="4800" y="408"/>
                  <a:ext cx="192" cy="144"/>
                  <a:chOff x="4800" y="384"/>
                  <a:chExt cx="192" cy="192"/>
                </a:xfrm>
              </p:grpSpPr>
              <p:sp>
                <p:nvSpPr>
                  <p:cNvPr id="123059" name="Line 504"/>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60" name="Line 505"/>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61" name="Line 506"/>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62" name="Line 507"/>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63" name="Line 508"/>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64" name="Line 509"/>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sp>
            <p:nvSpPr>
              <p:cNvPr id="123029" name="Arc 510"/>
              <p:cNvSpPr>
                <a:spLocks/>
              </p:cNvSpPr>
              <p:nvPr/>
            </p:nvSpPr>
            <p:spPr bwMode="auto">
              <a:xfrm>
                <a:off x="2699" y="2925"/>
                <a:ext cx="562" cy="767"/>
              </a:xfrm>
              <a:custGeom>
                <a:avLst/>
                <a:gdLst>
                  <a:gd name="T0" fmla="*/ 0 w 43200"/>
                  <a:gd name="T1" fmla="*/ 0 h 23179"/>
                  <a:gd name="T2" fmla="*/ 0 w 43200"/>
                  <a:gd name="T3" fmla="*/ 0 h 23179"/>
                  <a:gd name="T4" fmla="*/ 0 w 43200"/>
                  <a:gd name="T5" fmla="*/ 0 h 23179"/>
                  <a:gd name="T6" fmla="*/ 0 60000 65536"/>
                  <a:gd name="T7" fmla="*/ 0 60000 65536"/>
                  <a:gd name="T8" fmla="*/ 0 60000 65536"/>
                  <a:gd name="T9" fmla="*/ 0 w 43200"/>
                  <a:gd name="T10" fmla="*/ 0 h 23179"/>
                  <a:gd name="T11" fmla="*/ 43200 w 43200"/>
                  <a:gd name="T12" fmla="*/ 23179 h 23179"/>
                </a:gdLst>
                <a:ahLst/>
                <a:cxnLst>
                  <a:cxn ang="T6">
                    <a:pos x="T0" y="T1"/>
                  </a:cxn>
                  <a:cxn ang="T7">
                    <a:pos x="T2" y="T3"/>
                  </a:cxn>
                  <a:cxn ang="T8">
                    <a:pos x="T4" y="T5"/>
                  </a:cxn>
                </a:cxnLst>
                <a:rect l="T9" t="T10" r="T11" b="T12"/>
                <a:pathLst>
                  <a:path w="43200" h="23179" fill="none" extrusionOk="0">
                    <a:moveTo>
                      <a:pt x="43142" y="-1"/>
                    </a:moveTo>
                    <a:cubicBezTo>
                      <a:pt x="43180" y="525"/>
                      <a:pt x="43200" y="1052"/>
                      <a:pt x="43200" y="1579"/>
                    </a:cubicBezTo>
                    <a:cubicBezTo>
                      <a:pt x="43200" y="13508"/>
                      <a:pt x="33529" y="23179"/>
                      <a:pt x="21600" y="23179"/>
                    </a:cubicBezTo>
                    <a:cubicBezTo>
                      <a:pt x="9670" y="23179"/>
                      <a:pt x="0" y="13508"/>
                      <a:pt x="0" y="1579"/>
                    </a:cubicBezTo>
                    <a:cubicBezTo>
                      <a:pt x="-1" y="1112"/>
                      <a:pt x="15" y="645"/>
                      <a:pt x="45" y="180"/>
                    </a:cubicBezTo>
                  </a:path>
                  <a:path w="43200" h="23179" stroke="0" extrusionOk="0">
                    <a:moveTo>
                      <a:pt x="43142" y="-1"/>
                    </a:moveTo>
                    <a:cubicBezTo>
                      <a:pt x="43180" y="525"/>
                      <a:pt x="43200" y="1052"/>
                      <a:pt x="43200" y="1579"/>
                    </a:cubicBezTo>
                    <a:cubicBezTo>
                      <a:pt x="43200" y="13508"/>
                      <a:pt x="33529" y="23179"/>
                      <a:pt x="21600" y="23179"/>
                    </a:cubicBezTo>
                    <a:cubicBezTo>
                      <a:pt x="9670" y="23179"/>
                      <a:pt x="0" y="13508"/>
                      <a:pt x="0" y="1579"/>
                    </a:cubicBezTo>
                    <a:cubicBezTo>
                      <a:pt x="-1" y="1112"/>
                      <a:pt x="15" y="645"/>
                      <a:pt x="45" y="180"/>
                    </a:cubicBezTo>
                    <a:lnTo>
                      <a:pt x="21600" y="1579"/>
                    </a:lnTo>
                    <a:lnTo>
                      <a:pt x="43142" y="-1"/>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de-DE" altLang="ru-RU" sz="1800">
                    <a:solidFill>
                      <a:srgbClr val="000000"/>
                    </a:solidFill>
                  </a:rPr>
                  <a:t>Sub- </a:t>
                </a:r>
                <a:br>
                  <a:rPr lang="de-DE" altLang="ru-RU" sz="1800">
                    <a:solidFill>
                      <a:srgbClr val="000000"/>
                    </a:solidFill>
                  </a:rPr>
                </a:br>
                <a:r>
                  <a:rPr lang="de-DE" altLang="ru-RU" sz="1800">
                    <a:solidFill>
                      <a:srgbClr val="000000"/>
                    </a:solidFill>
                  </a:rPr>
                  <a:t>Ring</a:t>
                </a:r>
              </a:p>
            </p:txBody>
          </p:sp>
          <p:grpSp>
            <p:nvGrpSpPr>
              <p:cNvPr id="123030" name="Group 511"/>
              <p:cNvGrpSpPr>
                <a:grpSpLocks noChangeAspect="1"/>
              </p:cNvGrpSpPr>
              <p:nvPr/>
            </p:nvGrpSpPr>
            <p:grpSpPr bwMode="auto">
              <a:xfrm>
                <a:off x="3124" y="3158"/>
                <a:ext cx="164" cy="166"/>
                <a:chOff x="4752" y="336"/>
                <a:chExt cx="288" cy="288"/>
              </a:xfrm>
            </p:grpSpPr>
            <p:sp>
              <p:nvSpPr>
                <p:cNvPr id="123049" name="Rectangle 512"/>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050" name="Group 513"/>
                <p:cNvGrpSpPr>
                  <a:grpSpLocks noChangeAspect="1"/>
                </p:cNvGrpSpPr>
                <p:nvPr/>
              </p:nvGrpSpPr>
              <p:grpSpPr bwMode="auto">
                <a:xfrm>
                  <a:off x="4800" y="408"/>
                  <a:ext cx="192" cy="144"/>
                  <a:chOff x="4800" y="384"/>
                  <a:chExt cx="192" cy="192"/>
                </a:xfrm>
              </p:grpSpPr>
              <p:sp>
                <p:nvSpPr>
                  <p:cNvPr id="123051" name="Line 514"/>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52" name="Line 515"/>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53" name="Line 516"/>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54" name="Line 517"/>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55" name="Line 518"/>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56" name="Line 519"/>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3031" name="Group 520"/>
              <p:cNvGrpSpPr>
                <a:grpSpLocks noChangeAspect="1"/>
              </p:cNvGrpSpPr>
              <p:nvPr/>
            </p:nvGrpSpPr>
            <p:grpSpPr bwMode="auto">
              <a:xfrm>
                <a:off x="2988" y="3566"/>
                <a:ext cx="164" cy="166"/>
                <a:chOff x="4752" y="336"/>
                <a:chExt cx="288" cy="288"/>
              </a:xfrm>
            </p:grpSpPr>
            <p:sp>
              <p:nvSpPr>
                <p:cNvPr id="123041" name="Rectangle 521"/>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042" name="Group 522"/>
                <p:cNvGrpSpPr>
                  <a:grpSpLocks noChangeAspect="1"/>
                </p:cNvGrpSpPr>
                <p:nvPr/>
              </p:nvGrpSpPr>
              <p:grpSpPr bwMode="auto">
                <a:xfrm>
                  <a:off x="4800" y="408"/>
                  <a:ext cx="192" cy="144"/>
                  <a:chOff x="4800" y="384"/>
                  <a:chExt cx="192" cy="192"/>
                </a:xfrm>
              </p:grpSpPr>
              <p:sp>
                <p:nvSpPr>
                  <p:cNvPr id="123043" name="Line 523"/>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44" name="Line 524"/>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45" name="Line 525"/>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46" name="Line 526"/>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47" name="Line 527"/>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48" name="Line 528"/>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3032" name="Group 529"/>
              <p:cNvGrpSpPr>
                <a:grpSpLocks noChangeAspect="1"/>
              </p:cNvGrpSpPr>
              <p:nvPr/>
            </p:nvGrpSpPr>
            <p:grpSpPr bwMode="auto">
              <a:xfrm>
                <a:off x="2625" y="3203"/>
                <a:ext cx="164" cy="166"/>
                <a:chOff x="4752" y="336"/>
                <a:chExt cx="288" cy="288"/>
              </a:xfrm>
            </p:grpSpPr>
            <p:sp>
              <p:nvSpPr>
                <p:cNvPr id="123033" name="Rectangle 530"/>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034" name="Group 531"/>
                <p:cNvGrpSpPr>
                  <a:grpSpLocks noChangeAspect="1"/>
                </p:cNvGrpSpPr>
                <p:nvPr/>
              </p:nvGrpSpPr>
              <p:grpSpPr bwMode="auto">
                <a:xfrm>
                  <a:off x="4800" y="408"/>
                  <a:ext cx="192" cy="144"/>
                  <a:chOff x="4800" y="384"/>
                  <a:chExt cx="192" cy="192"/>
                </a:xfrm>
              </p:grpSpPr>
              <p:sp>
                <p:nvSpPr>
                  <p:cNvPr id="123035" name="Line 532"/>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36" name="Line 533"/>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37" name="Line 534"/>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38" name="Line 535"/>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39" name="Line 536"/>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40" name="Line 537"/>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grpSp>
          <p:nvGrpSpPr>
            <p:cNvPr id="122905" name="Group 538"/>
            <p:cNvGrpSpPr>
              <a:grpSpLocks/>
            </p:cNvGrpSpPr>
            <p:nvPr/>
          </p:nvGrpSpPr>
          <p:grpSpPr bwMode="auto">
            <a:xfrm>
              <a:off x="1244600" y="4259263"/>
              <a:ext cx="1822450" cy="1882775"/>
              <a:chOff x="1474" y="2323"/>
              <a:chExt cx="1148" cy="1186"/>
            </a:xfrm>
          </p:grpSpPr>
          <p:sp>
            <p:nvSpPr>
              <p:cNvPr id="122991" name="Arc 539"/>
              <p:cNvSpPr>
                <a:spLocks/>
              </p:cNvSpPr>
              <p:nvPr/>
            </p:nvSpPr>
            <p:spPr bwMode="auto">
              <a:xfrm>
                <a:off x="1579" y="2497"/>
                <a:ext cx="1043" cy="1012"/>
              </a:xfrm>
              <a:custGeom>
                <a:avLst/>
                <a:gdLst>
                  <a:gd name="T0" fmla="*/ 0 w 43200"/>
                  <a:gd name="T1" fmla="*/ 0 h 41588"/>
                  <a:gd name="T2" fmla="*/ 0 w 43200"/>
                  <a:gd name="T3" fmla="*/ 0 h 41588"/>
                  <a:gd name="T4" fmla="*/ 0 w 43200"/>
                  <a:gd name="T5" fmla="*/ 0 h 41588"/>
                  <a:gd name="T6" fmla="*/ 0 60000 65536"/>
                  <a:gd name="T7" fmla="*/ 0 60000 65536"/>
                  <a:gd name="T8" fmla="*/ 0 60000 65536"/>
                  <a:gd name="T9" fmla="*/ 0 w 43200"/>
                  <a:gd name="T10" fmla="*/ 0 h 41588"/>
                  <a:gd name="T11" fmla="*/ 43200 w 43200"/>
                  <a:gd name="T12" fmla="*/ 41588 h 41588"/>
                </a:gdLst>
                <a:ahLst/>
                <a:cxnLst>
                  <a:cxn ang="T6">
                    <a:pos x="T0" y="T1"/>
                  </a:cxn>
                  <a:cxn ang="T7">
                    <a:pos x="T2" y="T3"/>
                  </a:cxn>
                  <a:cxn ang="T8">
                    <a:pos x="T4" y="T5"/>
                  </a:cxn>
                </a:cxnLst>
                <a:rect l="T9" t="T10" r="T11" b="T12"/>
                <a:pathLst>
                  <a:path w="43200" h="41588" fill="none" extrusionOk="0">
                    <a:moveTo>
                      <a:pt x="43101" y="17922"/>
                    </a:moveTo>
                    <a:cubicBezTo>
                      <a:pt x="43166" y="18609"/>
                      <a:pt x="43200" y="19298"/>
                      <a:pt x="43200" y="19988"/>
                    </a:cubicBezTo>
                    <a:cubicBezTo>
                      <a:pt x="43200" y="31917"/>
                      <a:pt x="33529" y="41588"/>
                      <a:pt x="21600" y="41588"/>
                    </a:cubicBezTo>
                    <a:cubicBezTo>
                      <a:pt x="9670" y="41588"/>
                      <a:pt x="0" y="31917"/>
                      <a:pt x="0" y="19988"/>
                    </a:cubicBezTo>
                    <a:cubicBezTo>
                      <a:pt x="-1" y="11221"/>
                      <a:pt x="5298" y="3324"/>
                      <a:pt x="13411" y="0"/>
                    </a:cubicBezTo>
                  </a:path>
                  <a:path w="43200" h="41588" stroke="0" extrusionOk="0">
                    <a:moveTo>
                      <a:pt x="43101" y="17922"/>
                    </a:moveTo>
                    <a:cubicBezTo>
                      <a:pt x="43166" y="18609"/>
                      <a:pt x="43200" y="19298"/>
                      <a:pt x="43200" y="19988"/>
                    </a:cubicBezTo>
                    <a:cubicBezTo>
                      <a:pt x="43200" y="31917"/>
                      <a:pt x="33529" y="41588"/>
                      <a:pt x="21600" y="41588"/>
                    </a:cubicBezTo>
                    <a:cubicBezTo>
                      <a:pt x="9670" y="41588"/>
                      <a:pt x="0" y="31917"/>
                      <a:pt x="0" y="19988"/>
                    </a:cubicBezTo>
                    <a:cubicBezTo>
                      <a:pt x="-1" y="11221"/>
                      <a:pt x="5298" y="3324"/>
                      <a:pt x="13411" y="0"/>
                    </a:cubicBezTo>
                    <a:lnTo>
                      <a:pt x="21600" y="19988"/>
                    </a:lnTo>
                    <a:lnTo>
                      <a:pt x="43101" y="17922"/>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de-DE" altLang="ru-RU" sz="1800">
                    <a:solidFill>
                      <a:srgbClr val="000000"/>
                    </a:solidFill>
                  </a:rPr>
                  <a:t>Sub- </a:t>
                </a:r>
                <a:br>
                  <a:rPr lang="de-DE" altLang="ru-RU" sz="1800">
                    <a:solidFill>
                      <a:srgbClr val="000000"/>
                    </a:solidFill>
                  </a:rPr>
                </a:br>
                <a:r>
                  <a:rPr lang="de-DE" altLang="ru-RU" sz="1800">
                    <a:solidFill>
                      <a:srgbClr val="000000"/>
                    </a:solidFill>
                  </a:rPr>
                  <a:t>Ring</a:t>
                </a:r>
              </a:p>
            </p:txBody>
          </p:sp>
          <p:grpSp>
            <p:nvGrpSpPr>
              <p:cNvPr id="122992" name="Group 540"/>
              <p:cNvGrpSpPr>
                <a:grpSpLocks noChangeAspect="1"/>
              </p:cNvGrpSpPr>
              <p:nvPr/>
            </p:nvGrpSpPr>
            <p:grpSpPr bwMode="auto">
              <a:xfrm>
                <a:off x="1882" y="2323"/>
                <a:ext cx="289" cy="289"/>
                <a:chOff x="4752" y="336"/>
                <a:chExt cx="288" cy="288"/>
              </a:xfrm>
            </p:grpSpPr>
            <p:sp>
              <p:nvSpPr>
                <p:cNvPr id="123020" name="Rectangle 541"/>
                <p:cNvSpPr>
                  <a:spLocks noChangeAspect="1" noChangeArrowheads="1"/>
                </p:cNvSpPr>
                <p:nvPr/>
              </p:nvSpPr>
              <p:spPr bwMode="auto">
                <a:xfrm>
                  <a:off x="4752" y="336"/>
                  <a:ext cx="288" cy="288"/>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021" name="Group 542"/>
                <p:cNvGrpSpPr>
                  <a:grpSpLocks noChangeAspect="1"/>
                </p:cNvGrpSpPr>
                <p:nvPr/>
              </p:nvGrpSpPr>
              <p:grpSpPr bwMode="auto">
                <a:xfrm>
                  <a:off x="4800" y="408"/>
                  <a:ext cx="192" cy="144"/>
                  <a:chOff x="4800" y="384"/>
                  <a:chExt cx="192" cy="192"/>
                </a:xfrm>
              </p:grpSpPr>
              <p:sp>
                <p:nvSpPr>
                  <p:cNvPr id="123022" name="Line 543"/>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23" name="Line 544"/>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24" name="Line 545"/>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25" name="Line 546"/>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26" name="Line 547"/>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27" name="Line 548"/>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2993" name="Group 549"/>
              <p:cNvGrpSpPr>
                <a:grpSpLocks noChangeAspect="1"/>
              </p:cNvGrpSpPr>
              <p:nvPr/>
            </p:nvGrpSpPr>
            <p:grpSpPr bwMode="auto">
              <a:xfrm>
                <a:off x="2336" y="3294"/>
                <a:ext cx="164" cy="166"/>
                <a:chOff x="4752" y="336"/>
                <a:chExt cx="288" cy="288"/>
              </a:xfrm>
            </p:grpSpPr>
            <p:sp>
              <p:nvSpPr>
                <p:cNvPr id="123012" name="Rectangle 550"/>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013" name="Group 551"/>
                <p:cNvGrpSpPr>
                  <a:grpSpLocks noChangeAspect="1"/>
                </p:cNvGrpSpPr>
                <p:nvPr/>
              </p:nvGrpSpPr>
              <p:grpSpPr bwMode="auto">
                <a:xfrm>
                  <a:off x="4800" y="408"/>
                  <a:ext cx="192" cy="144"/>
                  <a:chOff x="4800" y="384"/>
                  <a:chExt cx="192" cy="192"/>
                </a:xfrm>
              </p:grpSpPr>
              <p:sp>
                <p:nvSpPr>
                  <p:cNvPr id="123014" name="Line 552"/>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15" name="Line 553"/>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16" name="Line 554"/>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17" name="Line 555"/>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18" name="Line 556"/>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19" name="Line 557"/>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2994" name="Group 558"/>
              <p:cNvGrpSpPr>
                <a:grpSpLocks noChangeAspect="1"/>
              </p:cNvGrpSpPr>
              <p:nvPr/>
            </p:nvGrpSpPr>
            <p:grpSpPr bwMode="auto">
              <a:xfrm>
                <a:off x="1746" y="3339"/>
                <a:ext cx="164" cy="166"/>
                <a:chOff x="4752" y="336"/>
                <a:chExt cx="288" cy="288"/>
              </a:xfrm>
            </p:grpSpPr>
            <p:sp>
              <p:nvSpPr>
                <p:cNvPr id="123004" name="Rectangle 559"/>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3005" name="Group 560"/>
                <p:cNvGrpSpPr>
                  <a:grpSpLocks noChangeAspect="1"/>
                </p:cNvGrpSpPr>
                <p:nvPr/>
              </p:nvGrpSpPr>
              <p:grpSpPr bwMode="auto">
                <a:xfrm>
                  <a:off x="4800" y="408"/>
                  <a:ext cx="192" cy="144"/>
                  <a:chOff x="4800" y="384"/>
                  <a:chExt cx="192" cy="192"/>
                </a:xfrm>
              </p:grpSpPr>
              <p:sp>
                <p:nvSpPr>
                  <p:cNvPr id="123006" name="Line 561"/>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07" name="Line 562"/>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08" name="Line 563"/>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09" name="Line 564"/>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10" name="Line 565"/>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11" name="Line 566"/>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2995" name="Group 567"/>
              <p:cNvGrpSpPr>
                <a:grpSpLocks noChangeAspect="1"/>
              </p:cNvGrpSpPr>
              <p:nvPr/>
            </p:nvGrpSpPr>
            <p:grpSpPr bwMode="auto">
              <a:xfrm>
                <a:off x="1474" y="2795"/>
                <a:ext cx="164" cy="166"/>
                <a:chOff x="4752" y="336"/>
                <a:chExt cx="288" cy="288"/>
              </a:xfrm>
            </p:grpSpPr>
            <p:sp>
              <p:nvSpPr>
                <p:cNvPr id="122996" name="Rectangle 568"/>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2997" name="Group 569"/>
                <p:cNvGrpSpPr>
                  <a:grpSpLocks noChangeAspect="1"/>
                </p:cNvGrpSpPr>
                <p:nvPr/>
              </p:nvGrpSpPr>
              <p:grpSpPr bwMode="auto">
                <a:xfrm>
                  <a:off x="4800" y="408"/>
                  <a:ext cx="192" cy="144"/>
                  <a:chOff x="4800" y="384"/>
                  <a:chExt cx="192" cy="192"/>
                </a:xfrm>
              </p:grpSpPr>
              <p:sp>
                <p:nvSpPr>
                  <p:cNvPr id="122998" name="Line 570"/>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99" name="Line 571"/>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00" name="Line 572"/>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01" name="Line 573"/>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02" name="Line 574"/>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3003" name="Line 575"/>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grpSp>
          <p:nvGrpSpPr>
            <p:cNvPr id="122906" name="Group 576"/>
            <p:cNvGrpSpPr>
              <a:grpSpLocks/>
            </p:cNvGrpSpPr>
            <p:nvPr/>
          </p:nvGrpSpPr>
          <p:grpSpPr bwMode="auto">
            <a:xfrm>
              <a:off x="955675" y="2632075"/>
              <a:ext cx="2116138" cy="1752600"/>
              <a:chOff x="1292" y="1298"/>
              <a:chExt cx="1333" cy="1104"/>
            </a:xfrm>
          </p:grpSpPr>
          <p:grpSp>
            <p:nvGrpSpPr>
              <p:cNvPr id="122945" name="Group 577"/>
              <p:cNvGrpSpPr>
                <a:grpSpLocks noChangeAspect="1"/>
              </p:cNvGrpSpPr>
              <p:nvPr/>
            </p:nvGrpSpPr>
            <p:grpSpPr bwMode="auto">
              <a:xfrm>
                <a:off x="2336" y="1871"/>
                <a:ext cx="289" cy="289"/>
                <a:chOff x="4752" y="336"/>
                <a:chExt cx="288" cy="288"/>
              </a:xfrm>
            </p:grpSpPr>
            <p:sp>
              <p:nvSpPr>
                <p:cNvPr id="122983" name="Rectangle 578"/>
                <p:cNvSpPr>
                  <a:spLocks noChangeAspect="1" noChangeArrowheads="1"/>
                </p:cNvSpPr>
                <p:nvPr/>
              </p:nvSpPr>
              <p:spPr bwMode="auto">
                <a:xfrm>
                  <a:off x="4752" y="336"/>
                  <a:ext cx="288" cy="288"/>
                </a:xfrm>
                <a:prstGeom prst="rect">
                  <a:avLst/>
                </a:prstGeom>
                <a:solidFill>
                  <a:schemeClr val="accent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2984" name="Group 579"/>
                <p:cNvGrpSpPr>
                  <a:grpSpLocks noChangeAspect="1"/>
                </p:cNvGrpSpPr>
                <p:nvPr/>
              </p:nvGrpSpPr>
              <p:grpSpPr bwMode="auto">
                <a:xfrm>
                  <a:off x="4800" y="408"/>
                  <a:ext cx="192" cy="144"/>
                  <a:chOff x="4800" y="384"/>
                  <a:chExt cx="192" cy="192"/>
                </a:xfrm>
              </p:grpSpPr>
              <p:sp>
                <p:nvSpPr>
                  <p:cNvPr id="122985" name="Line 580"/>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86" name="Line 581"/>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87" name="Line 582"/>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88" name="Line 583"/>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89" name="Line 584"/>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90" name="Line 585"/>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sp>
            <p:nvSpPr>
              <p:cNvPr id="122946" name="Arc 586"/>
              <p:cNvSpPr>
                <a:spLocks/>
              </p:cNvSpPr>
              <p:nvPr/>
            </p:nvSpPr>
            <p:spPr bwMode="auto">
              <a:xfrm>
                <a:off x="1383" y="1351"/>
                <a:ext cx="1044" cy="1051"/>
              </a:xfrm>
              <a:custGeom>
                <a:avLst/>
                <a:gdLst>
                  <a:gd name="T0" fmla="*/ 0 w 43188"/>
                  <a:gd name="T1" fmla="*/ 0 h 43193"/>
                  <a:gd name="T2" fmla="*/ 0 w 43188"/>
                  <a:gd name="T3" fmla="*/ 0 h 43193"/>
                  <a:gd name="T4" fmla="*/ 0 w 43188"/>
                  <a:gd name="T5" fmla="*/ 0 h 43193"/>
                  <a:gd name="T6" fmla="*/ 0 60000 65536"/>
                  <a:gd name="T7" fmla="*/ 0 60000 65536"/>
                  <a:gd name="T8" fmla="*/ 0 60000 65536"/>
                  <a:gd name="T9" fmla="*/ 0 w 43188"/>
                  <a:gd name="T10" fmla="*/ 0 h 43193"/>
                  <a:gd name="T11" fmla="*/ 43188 w 43188"/>
                  <a:gd name="T12" fmla="*/ 43193 h 43193"/>
                </a:gdLst>
                <a:ahLst/>
                <a:cxnLst>
                  <a:cxn ang="T6">
                    <a:pos x="T0" y="T1"/>
                  </a:cxn>
                  <a:cxn ang="T7">
                    <a:pos x="T2" y="T3"/>
                  </a:cxn>
                  <a:cxn ang="T8">
                    <a:pos x="T4" y="T5"/>
                  </a:cxn>
                </a:cxnLst>
                <a:rect l="T9" t="T10" r="T11" b="T12"/>
                <a:pathLst>
                  <a:path w="43188" h="43193" fill="none" extrusionOk="0">
                    <a:moveTo>
                      <a:pt x="21032" y="43192"/>
                    </a:moveTo>
                    <a:cubicBezTo>
                      <a:pt x="9327" y="42884"/>
                      <a:pt x="0" y="33308"/>
                      <a:pt x="0" y="21600"/>
                    </a:cubicBezTo>
                    <a:cubicBezTo>
                      <a:pt x="0" y="9670"/>
                      <a:pt x="9670" y="0"/>
                      <a:pt x="21600" y="0"/>
                    </a:cubicBezTo>
                    <a:cubicBezTo>
                      <a:pt x="33247" y="-1"/>
                      <a:pt x="42797" y="9235"/>
                      <a:pt x="43187" y="20876"/>
                    </a:cubicBezTo>
                  </a:path>
                  <a:path w="43188" h="43193" stroke="0" extrusionOk="0">
                    <a:moveTo>
                      <a:pt x="21032" y="43192"/>
                    </a:moveTo>
                    <a:cubicBezTo>
                      <a:pt x="9327" y="42884"/>
                      <a:pt x="0" y="33308"/>
                      <a:pt x="0" y="21600"/>
                    </a:cubicBezTo>
                    <a:cubicBezTo>
                      <a:pt x="0" y="9670"/>
                      <a:pt x="9670" y="0"/>
                      <a:pt x="21600" y="0"/>
                    </a:cubicBezTo>
                    <a:cubicBezTo>
                      <a:pt x="33247" y="-1"/>
                      <a:pt x="42797" y="9235"/>
                      <a:pt x="43187" y="20876"/>
                    </a:cubicBezTo>
                    <a:lnTo>
                      <a:pt x="21600" y="21600"/>
                    </a:lnTo>
                    <a:lnTo>
                      <a:pt x="21032" y="43192"/>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de-DE" altLang="ru-RU" sz="1800">
                    <a:solidFill>
                      <a:srgbClr val="000000"/>
                    </a:solidFill>
                  </a:rPr>
                  <a:t>Sub- </a:t>
                </a:r>
                <a:br>
                  <a:rPr lang="de-DE" altLang="ru-RU" sz="1800">
                    <a:solidFill>
                      <a:srgbClr val="000000"/>
                    </a:solidFill>
                  </a:rPr>
                </a:br>
                <a:r>
                  <a:rPr lang="de-DE" altLang="ru-RU" sz="1800">
                    <a:solidFill>
                      <a:srgbClr val="000000"/>
                    </a:solidFill>
                  </a:rPr>
                  <a:t>Ring</a:t>
                </a:r>
              </a:p>
            </p:txBody>
          </p:sp>
          <p:grpSp>
            <p:nvGrpSpPr>
              <p:cNvPr id="122947" name="Group 587"/>
              <p:cNvGrpSpPr>
                <a:grpSpLocks noChangeAspect="1"/>
              </p:cNvGrpSpPr>
              <p:nvPr/>
            </p:nvGrpSpPr>
            <p:grpSpPr bwMode="auto">
              <a:xfrm>
                <a:off x="1519" y="2221"/>
                <a:ext cx="164" cy="166"/>
                <a:chOff x="4752" y="336"/>
                <a:chExt cx="288" cy="288"/>
              </a:xfrm>
            </p:grpSpPr>
            <p:sp>
              <p:nvSpPr>
                <p:cNvPr id="122975" name="Rectangle 588"/>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2976" name="Group 589"/>
                <p:cNvGrpSpPr>
                  <a:grpSpLocks noChangeAspect="1"/>
                </p:cNvGrpSpPr>
                <p:nvPr/>
              </p:nvGrpSpPr>
              <p:grpSpPr bwMode="auto">
                <a:xfrm>
                  <a:off x="4800" y="408"/>
                  <a:ext cx="192" cy="144"/>
                  <a:chOff x="4800" y="384"/>
                  <a:chExt cx="192" cy="192"/>
                </a:xfrm>
              </p:grpSpPr>
              <p:sp>
                <p:nvSpPr>
                  <p:cNvPr id="122977" name="Line 590"/>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78" name="Line 591"/>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79" name="Line 592"/>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80" name="Line 593"/>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81" name="Line 594"/>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82" name="Line 595"/>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2948" name="Group 596"/>
              <p:cNvGrpSpPr>
                <a:grpSpLocks noChangeAspect="1"/>
              </p:cNvGrpSpPr>
              <p:nvPr/>
            </p:nvGrpSpPr>
            <p:grpSpPr bwMode="auto">
              <a:xfrm>
                <a:off x="1292" y="1706"/>
                <a:ext cx="164" cy="166"/>
                <a:chOff x="4752" y="336"/>
                <a:chExt cx="288" cy="288"/>
              </a:xfrm>
            </p:grpSpPr>
            <p:sp>
              <p:nvSpPr>
                <p:cNvPr id="122967" name="Rectangle 597"/>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2968" name="Group 598"/>
                <p:cNvGrpSpPr>
                  <a:grpSpLocks noChangeAspect="1"/>
                </p:cNvGrpSpPr>
                <p:nvPr/>
              </p:nvGrpSpPr>
              <p:grpSpPr bwMode="auto">
                <a:xfrm>
                  <a:off x="4800" y="408"/>
                  <a:ext cx="192" cy="144"/>
                  <a:chOff x="4800" y="384"/>
                  <a:chExt cx="192" cy="192"/>
                </a:xfrm>
              </p:grpSpPr>
              <p:sp>
                <p:nvSpPr>
                  <p:cNvPr id="122969" name="Line 599"/>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70" name="Line 600"/>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71" name="Line 601"/>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72" name="Line 602"/>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73" name="Line 603"/>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74" name="Line 604"/>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2949" name="Group 605"/>
              <p:cNvGrpSpPr>
                <a:grpSpLocks noChangeAspect="1"/>
              </p:cNvGrpSpPr>
              <p:nvPr/>
            </p:nvGrpSpPr>
            <p:grpSpPr bwMode="auto">
              <a:xfrm>
                <a:off x="1474" y="1434"/>
                <a:ext cx="164" cy="166"/>
                <a:chOff x="4752" y="336"/>
                <a:chExt cx="288" cy="288"/>
              </a:xfrm>
            </p:grpSpPr>
            <p:sp>
              <p:nvSpPr>
                <p:cNvPr id="122959" name="Rectangle 606"/>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2960" name="Group 607"/>
                <p:cNvGrpSpPr>
                  <a:grpSpLocks noChangeAspect="1"/>
                </p:cNvGrpSpPr>
                <p:nvPr/>
              </p:nvGrpSpPr>
              <p:grpSpPr bwMode="auto">
                <a:xfrm>
                  <a:off x="4800" y="408"/>
                  <a:ext cx="192" cy="144"/>
                  <a:chOff x="4800" y="384"/>
                  <a:chExt cx="192" cy="192"/>
                </a:xfrm>
              </p:grpSpPr>
              <p:sp>
                <p:nvSpPr>
                  <p:cNvPr id="122961" name="Line 608"/>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62" name="Line 609"/>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63" name="Line 610"/>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64" name="Line 611"/>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65" name="Line 612"/>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66" name="Line 613"/>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2950" name="Group 614"/>
              <p:cNvGrpSpPr>
                <a:grpSpLocks noChangeAspect="1"/>
              </p:cNvGrpSpPr>
              <p:nvPr/>
            </p:nvGrpSpPr>
            <p:grpSpPr bwMode="auto">
              <a:xfrm>
                <a:off x="1973" y="1298"/>
                <a:ext cx="164" cy="166"/>
                <a:chOff x="4752" y="336"/>
                <a:chExt cx="288" cy="288"/>
              </a:xfrm>
            </p:grpSpPr>
            <p:sp>
              <p:nvSpPr>
                <p:cNvPr id="122951" name="Rectangle 615"/>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2952" name="Group 616"/>
                <p:cNvGrpSpPr>
                  <a:grpSpLocks noChangeAspect="1"/>
                </p:cNvGrpSpPr>
                <p:nvPr/>
              </p:nvGrpSpPr>
              <p:grpSpPr bwMode="auto">
                <a:xfrm>
                  <a:off x="4800" y="408"/>
                  <a:ext cx="192" cy="144"/>
                  <a:chOff x="4800" y="384"/>
                  <a:chExt cx="192" cy="192"/>
                </a:xfrm>
              </p:grpSpPr>
              <p:sp>
                <p:nvSpPr>
                  <p:cNvPr id="122953" name="Line 617"/>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54" name="Line 618"/>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55" name="Line 619"/>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56" name="Line 620"/>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57" name="Line 621"/>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58" name="Line 622"/>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grpSp>
          <p:nvGrpSpPr>
            <p:cNvPr id="122907" name="Group 623"/>
            <p:cNvGrpSpPr>
              <a:grpSpLocks/>
            </p:cNvGrpSpPr>
            <p:nvPr/>
          </p:nvGrpSpPr>
          <p:grpSpPr bwMode="auto">
            <a:xfrm>
              <a:off x="2684463" y="2068513"/>
              <a:ext cx="2376487" cy="1485900"/>
              <a:chOff x="2381" y="943"/>
              <a:chExt cx="1497" cy="936"/>
            </a:xfrm>
          </p:grpSpPr>
          <p:sp>
            <p:nvSpPr>
              <p:cNvPr id="122908" name="Arc 624"/>
              <p:cNvSpPr>
                <a:spLocks/>
              </p:cNvSpPr>
              <p:nvPr/>
            </p:nvSpPr>
            <p:spPr bwMode="auto">
              <a:xfrm>
                <a:off x="2426" y="943"/>
                <a:ext cx="1452" cy="936"/>
              </a:xfrm>
              <a:custGeom>
                <a:avLst/>
                <a:gdLst>
                  <a:gd name="T0" fmla="*/ 0 w 43200"/>
                  <a:gd name="T1" fmla="*/ 0 h 31586"/>
                  <a:gd name="T2" fmla="*/ 0 w 43200"/>
                  <a:gd name="T3" fmla="*/ 0 h 31586"/>
                  <a:gd name="T4" fmla="*/ 0 w 43200"/>
                  <a:gd name="T5" fmla="*/ 0 h 31586"/>
                  <a:gd name="T6" fmla="*/ 0 60000 65536"/>
                  <a:gd name="T7" fmla="*/ 0 60000 65536"/>
                  <a:gd name="T8" fmla="*/ 0 60000 65536"/>
                  <a:gd name="T9" fmla="*/ 0 w 43200"/>
                  <a:gd name="T10" fmla="*/ 0 h 31586"/>
                  <a:gd name="T11" fmla="*/ 43200 w 43200"/>
                  <a:gd name="T12" fmla="*/ 31586 h 31586"/>
                </a:gdLst>
                <a:ahLst/>
                <a:cxnLst>
                  <a:cxn ang="T6">
                    <a:pos x="T0" y="T1"/>
                  </a:cxn>
                  <a:cxn ang="T7">
                    <a:pos x="T2" y="T3"/>
                  </a:cxn>
                  <a:cxn ang="T8">
                    <a:pos x="T4" y="T5"/>
                  </a:cxn>
                </a:cxnLst>
                <a:rect l="T9" t="T10" r="T11" b="T12"/>
                <a:pathLst>
                  <a:path w="43200" h="31586" fill="none" extrusionOk="0">
                    <a:moveTo>
                      <a:pt x="2446" y="31586"/>
                    </a:moveTo>
                    <a:cubicBezTo>
                      <a:pt x="839" y="28502"/>
                      <a:pt x="0" y="25077"/>
                      <a:pt x="0" y="21600"/>
                    </a:cubicBezTo>
                    <a:cubicBezTo>
                      <a:pt x="0" y="9670"/>
                      <a:pt x="9670" y="0"/>
                      <a:pt x="21600" y="0"/>
                    </a:cubicBezTo>
                    <a:cubicBezTo>
                      <a:pt x="33529" y="0"/>
                      <a:pt x="43200" y="9670"/>
                      <a:pt x="43200" y="21600"/>
                    </a:cubicBezTo>
                    <a:cubicBezTo>
                      <a:pt x="43200" y="24309"/>
                      <a:pt x="42690" y="26994"/>
                      <a:pt x="41697" y="29516"/>
                    </a:cubicBezTo>
                  </a:path>
                  <a:path w="43200" h="31586" stroke="0" extrusionOk="0">
                    <a:moveTo>
                      <a:pt x="2446" y="31586"/>
                    </a:moveTo>
                    <a:cubicBezTo>
                      <a:pt x="839" y="28502"/>
                      <a:pt x="0" y="25077"/>
                      <a:pt x="0" y="21600"/>
                    </a:cubicBezTo>
                    <a:cubicBezTo>
                      <a:pt x="0" y="9670"/>
                      <a:pt x="9670" y="0"/>
                      <a:pt x="21600" y="0"/>
                    </a:cubicBezTo>
                    <a:cubicBezTo>
                      <a:pt x="33529" y="0"/>
                      <a:pt x="43200" y="9670"/>
                      <a:pt x="43200" y="21600"/>
                    </a:cubicBezTo>
                    <a:cubicBezTo>
                      <a:pt x="43200" y="24309"/>
                      <a:pt x="42690" y="26994"/>
                      <a:pt x="41697" y="29516"/>
                    </a:cubicBezTo>
                    <a:lnTo>
                      <a:pt x="21600" y="21600"/>
                    </a:lnTo>
                    <a:lnTo>
                      <a:pt x="2446" y="31586"/>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de-DE" altLang="ru-RU" sz="1800">
                    <a:solidFill>
                      <a:srgbClr val="000000"/>
                    </a:solidFill>
                  </a:rPr>
                  <a:t>Sub- </a:t>
                </a:r>
                <a:br>
                  <a:rPr lang="de-DE" altLang="ru-RU" sz="1800">
                    <a:solidFill>
                      <a:srgbClr val="000000"/>
                    </a:solidFill>
                  </a:rPr>
                </a:br>
                <a:r>
                  <a:rPr lang="de-DE" altLang="ru-RU" sz="1800">
                    <a:solidFill>
                      <a:srgbClr val="000000"/>
                    </a:solidFill>
                  </a:rPr>
                  <a:t>Ring</a:t>
                </a:r>
              </a:p>
            </p:txBody>
          </p:sp>
          <p:grpSp>
            <p:nvGrpSpPr>
              <p:cNvPr id="122909" name="Group 625"/>
              <p:cNvGrpSpPr>
                <a:grpSpLocks noChangeAspect="1"/>
              </p:cNvGrpSpPr>
              <p:nvPr/>
            </p:nvGrpSpPr>
            <p:grpSpPr bwMode="auto">
              <a:xfrm>
                <a:off x="2381" y="1344"/>
                <a:ext cx="164" cy="166"/>
                <a:chOff x="4752" y="336"/>
                <a:chExt cx="288" cy="288"/>
              </a:xfrm>
            </p:grpSpPr>
            <p:sp>
              <p:nvSpPr>
                <p:cNvPr id="122937" name="Rectangle 626"/>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2938" name="Group 627"/>
                <p:cNvGrpSpPr>
                  <a:grpSpLocks noChangeAspect="1"/>
                </p:cNvGrpSpPr>
                <p:nvPr/>
              </p:nvGrpSpPr>
              <p:grpSpPr bwMode="auto">
                <a:xfrm>
                  <a:off x="4800" y="408"/>
                  <a:ext cx="192" cy="144"/>
                  <a:chOff x="4800" y="384"/>
                  <a:chExt cx="192" cy="192"/>
                </a:xfrm>
              </p:grpSpPr>
              <p:sp>
                <p:nvSpPr>
                  <p:cNvPr id="122939" name="Line 628"/>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40" name="Line 629"/>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41" name="Line 630"/>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42" name="Line 631"/>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43" name="Line 632"/>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44" name="Line 633"/>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2910" name="Group 634"/>
              <p:cNvGrpSpPr>
                <a:grpSpLocks noChangeAspect="1"/>
              </p:cNvGrpSpPr>
              <p:nvPr/>
            </p:nvGrpSpPr>
            <p:grpSpPr bwMode="auto">
              <a:xfrm>
                <a:off x="2699" y="981"/>
                <a:ext cx="164" cy="166"/>
                <a:chOff x="4752" y="336"/>
                <a:chExt cx="288" cy="288"/>
              </a:xfrm>
            </p:grpSpPr>
            <p:sp>
              <p:nvSpPr>
                <p:cNvPr id="122929" name="Rectangle 635"/>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2930" name="Group 636"/>
                <p:cNvGrpSpPr>
                  <a:grpSpLocks noChangeAspect="1"/>
                </p:cNvGrpSpPr>
                <p:nvPr/>
              </p:nvGrpSpPr>
              <p:grpSpPr bwMode="auto">
                <a:xfrm>
                  <a:off x="4800" y="408"/>
                  <a:ext cx="192" cy="144"/>
                  <a:chOff x="4800" y="384"/>
                  <a:chExt cx="192" cy="192"/>
                </a:xfrm>
              </p:grpSpPr>
              <p:sp>
                <p:nvSpPr>
                  <p:cNvPr id="122931" name="Line 637"/>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32" name="Line 638"/>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33" name="Line 639"/>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34" name="Line 640"/>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35" name="Line 641"/>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36" name="Line 642"/>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2911" name="Group 643"/>
              <p:cNvGrpSpPr>
                <a:grpSpLocks noChangeAspect="1"/>
              </p:cNvGrpSpPr>
              <p:nvPr/>
            </p:nvGrpSpPr>
            <p:grpSpPr bwMode="auto">
              <a:xfrm>
                <a:off x="3379" y="981"/>
                <a:ext cx="164" cy="166"/>
                <a:chOff x="4752" y="336"/>
                <a:chExt cx="288" cy="288"/>
              </a:xfrm>
            </p:grpSpPr>
            <p:sp>
              <p:nvSpPr>
                <p:cNvPr id="122921" name="Rectangle 644"/>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2922" name="Group 645"/>
                <p:cNvGrpSpPr>
                  <a:grpSpLocks noChangeAspect="1"/>
                </p:cNvGrpSpPr>
                <p:nvPr/>
              </p:nvGrpSpPr>
              <p:grpSpPr bwMode="auto">
                <a:xfrm>
                  <a:off x="4800" y="408"/>
                  <a:ext cx="192" cy="144"/>
                  <a:chOff x="4800" y="384"/>
                  <a:chExt cx="192" cy="192"/>
                </a:xfrm>
              </p:grpSpPr>
              <p:sp>
                <p:nvSpPr>
                  <p:cNvPr id="122923" name="Line 646"/>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24" name="Line 647"/>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25" name="Line 648"/>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26" name="Line 649"/>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27" name="Line 650"/>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28" name="Line 651"/>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nvGrpSpPr>
              <p:cNvPr id="122912" name="Group 652"/>
              <p:cNvGrpSpPr>
                <a:grpSpLocks noChangeAspect="1"/>
              </p:cNvGrpSpPr>
              <p:nvPr/>
            </p:nvGrpSpPr>
            <p:grpSpPr bwMode="auto">
              <a:xfrm>
                <a:off x="3651" y="1162"/>
                <a:ext cx="164" cy="166"/>
                <a:chOff x="4752" y="336"/>
                <a:chExt cx="288" cy="288"/>
              </a:xfrm>
            </p:grpSpPr>
            <p:sp>
              <p:nvSpPr>
                <p:cNvPr id="122913" name="Rectangle 653"/>
                <p:cNvSpPr>
                  <a:spLocks noChangeAspect="1" noChangeArrowheads="1"/>
                </p:cNvSpPr>
                <p:nvPr/>
              </p:nvSpPr>
              <p:spPr bwMode="auto">
                <a:xfrm>
                  <a:off x="4752" y="336"/>
                  <a:ext cx="288" cy="28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ru-RU" altLang="ru-RU" sz="1200">
                    <a:solidFill>
                      <a:srgbClr val="000000"/>
                    </a:solidFill>
                  </a:endParaRPr>
                </a:p>
              </p:txBody>
            </p:sp>
            <p:grpSp>
              <p:nvGrpSpPr>
                <p:cNvPr id="122914" name="Group 654"/>
                <p:cNvGrpSpPr>
                  <a:grpSpLocks noChangeAspect="1"/>
                </p:cNvGrpSpPr>
                <p:nvPr/>
              </p:nvGrpSpPr>
              <p:grpSpPr bwMode="auto">
                <a:xfrm>
                  <a:off x="4800" y="408"/>
                  <a:ext cx="192" cy="144"/>
                  <a:chOff x="4800" y="384"/>
                  <a:chExt cx="192" cy="192"/>
                </a:xfrm>
              </p:grpSpPr>
              <p:sp>
                <p:nvSpPr>
                  <p:cNvPr id="122915" name="Line 655"/>
                  <p:cNvSpPr>
                    <a:spLocks noChangeAspect="1" noChangeShapeType="1"/>
                  </p:cNvSpPr>
                  <p:nvPr/>
                </p:nvSpPr>
                <p:spPr bwMode="auto">
                  <a:xfrm>
                    <a:off x="4800"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16" name="Line 656"/>
                  <p:cNvSpPr>
                    <a:spLocks noChangeAspect="1" noChangeShapeType="1"/>
                  </p:cNvSpPr>
                  <p:nvPr/>
                </p:nvSpPr>
                <p:spPr bwMode="auto">
                  <a:xfrm flipV="1">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17" name="Line 657"/>
                  <p:cNvSpPr>
                    <a:spLocks noChangeAspect="1" noChangeShapeType="1"/>
                  </p:cNvSpPr>
                  <p:nvPr/>
                </p:nvSpPr>
                <p:spPr bwMode="auto">
                  <a:xfrm>
                    <a:off x="4944"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18" name="Line 658"/>
                  <p:cNvSpPr>
                    <a:spLocks noChangeAspect="1" noChangeShapeType="1"/>
                  </p:cNvSpPr>
                  <p:nvPr/>
                </p:nvSpPr>
                <p:spPr bwMode="auto">
                  <a:xfrm>
                    <a:off x="4800" y="384"/>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19" name="Line 659"/>
                  <p:cNvSpPr>
                    <a:spLocks noChangeAspect="1" noChangeShapeType="1"/>
                  </p:cNvSpPr>
                  <p:nvPr/>
                </p:nvSpPr>
                <p:spPr bwMode="auto">
                  <a:xfrm>
                    <a:off x="4848" y="384"/>
                    <a:ext cx="96" cy="192"/>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sp>
                <p:nvSpPr>
                  <p:cNvPr id="122920" name="Line 660"/>
                  <p:cNvSpPr>
                    <a:spLocks noChangeAspect="1" noChangeShapeType="1"/>
                  </p:cNvSpPr>
                  <p:nvPr/>
                </p:nvSpPr>
                <p:spPr bwMode="auto">
                  <a:xfrm>
                    <a:off x="4944" y="576"/>
                    <a:ext cx="4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ru-RU"/>
                  </a:p>
                </p:txBody>
              </p:sp>
            </p:grpSp>
          </p:grpSp>
        </p:grpSp>
      </p:grpSp>
      <p:sp>
        <p:nvSpPr>
          <p:cNvPr id="122888" name="TextBox 3"/>
          <p:cNvSpPr txBox="1">
            <a:spLocks noChangeArrowheads="1"/>
          </p:cNvSpPr>
          <p:nvPr/>
        </p:nvSpPr>
        <p:spPr bwMode="auto">
          <a:xfrm>
            <a:off x="250825" y="836613"/>
            <a:ext cx="6834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ru-RU" altLang="ru-RU" sz="1800">
                <a:solidFill>
                  <a:srgbClr val="000000"/>
                </a:solidFill>
              </a:rPr>
              <a:t>Вариант реализации одного из двух параллельных контуров</a:t>
            </a:r>
          </a:p>
        </p:txBody>
      </p:sp>
      <p:sp>
        <p:nvSpPr>
          <p:cNvPr id="341" name="Прямоугольник 340"/>
          <p:cNvSpPr/>
          <p:nvPr/>
        </p:nvSpPr>
        <p:spPr>
          <a:xfrm rot="1426109">
            <a:off x="7031038" y="1776413"/>
            <a:ext cx="1439862" cy="35718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u-RU" sz="1800" spc="170" dirty="0">
                <a:solidFill>
                  <a:srgbClr val="FF0000"/>
                </a:solidFill>
              </a:rPr>
              <a:t>Пример</a:t>
            </a:r>
          </a:p>
        </p:txBody>
      </p:sp>
    </p:spTree>
    <p:extLst>
      <p:ext uri="{BB962C8B-B14F-4D97-AF65-F5344CB8AC3E}">
        <p14:creationId xmlns:p14="http://schemas.microsoft.com/office/powerpoint/2010/main" val="21756031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6265</TotalTime>
  <Words>1778</Words>
  <Application>Microsoft Office PowerPoint</Application>
  <PresentationFormat>Экран (4:3)</PresentationFormat>
  <Paragraphs>433</Paragraphs>
  <Slides>35</Slides>
  <Notes>16</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2</vt:i4>
      </vt:variant>
      <vt:variant>
        <vt:lpstr>Заголовки слайдов</vt:lpstr>
      </vt:variant>
      <vt:variant>
        <vt:i4>35</vt:i4>
      </vt:variant>
    </vt:vector>
  </HeadingPairs>
  <TitlesOfParts>
    <vt:vector size="51" baseType="lpstr">
      <vt:lpstr>MS Mincho</vt:lpstr>
      <vt:lpstr>ＭＳ Ｐゴシック</vt:lpstr>
      <vt:lpstr>ＭＳ Ｐゴシック</vt:lpstr>
      <vt:lpstr>新細明體</vt:lpstr>
      <vt:lpstr>Arial</vt:lpstr>
      <vt:lpstr>Calibri</vt:lpstr>
      <vt:lpstr>Futura Bk</vt:lpstr>
      <vt:lpstr>Helvetica</vt:lpstr>
      <vt:lpstr>Segoe UI</vt:lpstr>
      <vt:lpstr>Segoe UI Light</vt:lpstr>
      <vt:lpstr>Segoe UI Semibold</vt:lpstr>
      <vt:lpstr>Tahoma</vt:lpstr>
      <vt:lpstr>Times New Roman</vt:lpstr>
      <vt:lpstr>Wingdings</vt:lpstr>
      <vt:lpstr>1_Тема Office</vt:lpstr>
      <vt:lpstr>2_Тема Office</vt:lpstr>
      <vt:lpstr>Презентация PowerPoint</vt:lpstr>
      <vt:lpstr>Развитие промышленного Ethernet - новейшие технологии и оборудование от лидирующих производителей.</vt:lpstr>
      <vt:lpstr>Ветер перемен</vt:lpstr>
      <vt:lpstr>История промышленных революций</vt:lpstr>
      <vt:lpstr>Трансформация традиционных подходов</vt:lpstr>
      <vt:lpstr>Трансформация традиционных подходов</vt:lpstr>
      <vt:lpstr>Что такое Time Sensitive Network?</vt:lpstr>
      <vt:lpstr>TSN – уже реальность!</vt:lpstr>
      <vt:lpstr>Обеспечение надежности и отказоустойчивости сети АСУТП</vt:lpstr>
      <vt:lpstr>Пример топологии </vt:lpstr>
      <vt:lpstr>Пример комбинирования топологий</vt:lpstr>
      <vt:lpstr>Новейшие технологии резервирования</vt:lpstr>
      <vt:lpstr>Комбинирование технологий</vt:lpstr>
      <vt:lpstr>Новый стандарт 802.3bz 5G/2,5G</vt:lpstr>
      <vt:lpstr>Презентация PowerPoint</vt:lpstr>
      <vt:lpstr>Программное многообразие</vt:lpstr>
      <vt:lpstr>Коротко о функционале HiOS</vt:lpstr>
      <vt:lpstr>Новый GRS1040 – ответ современным вызовам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Компоненты беспроводной сети Hirschmann</vt:lpstr>
      <vt:lpstr>Презентация PowerPoint</vt:lpstr>
      <vt:lpstr>Презентация PowerPoint</vt:lpstr>
      <vt:lpstr>Новая серия BAT867</vt:lpstr>
      <vt:lpstr>Различия BAT867-R и OpenBAT-R </vt:lpstr>
      <vt:lpstr>Где пригодится BAT867</vt:lpstr>
      <vt:lpstr>Презентация PowerPoint</vt:lpstr>
      <vt:lpstr>Управление сетью АСУ ТП</vt:lpstr>
      <vt:lpstr>Презентация PowerPoint</vt:lpstr>
      <vt:lpstr>Источники информации</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Rudkovsky Maksim</dc:creator>
  <cp:lastModifiedBy>Тех.отдел</cp:lastModifiedBy>
  <cp:revision>331</cp:revision>
  <dcterms:created xsi:type="dcterms:W3CDTF">2015-10-02T12:26:33Z</dcterms:created>
  <dcterms:modified xsi:type="dcterms:W3CDTF">2017-05-23T22:45:24Z</dcterms:modified>
</cp:coreProperties>
</file>